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5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092170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3044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5193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5261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4116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3892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2942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339575" y="1621475"/>
            <a:ext cx="4756200" cy="1261200"/>
          </a:xfrm>
          <a:prstGeom prst="rect">
            <a:avLst/>
          </a:prstGeom>
          <a:noFill/>
        </p:spPr>
        <p:txBody>
          <a:bodyPr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339575" y="2935050"/>
            <a:ext cx="4756200" cy="5679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4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None/>
              <a:defRPr sz="14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None/>
              <a:defRPr sz="14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None/>
              <a:defRPr sz="14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None/>
              <a:defRPr sz="14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None/>
              <a:defRPr sz="14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None/>
              <a:defRPr sz="14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None/>
              <a:defRPr sz="14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1">
    <p:bg>
      <p:bgPr>
        <a:solidFill>
          <a:srgbClr val="FFFFFF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26600" y="314200"/>
            <a:ext cx="1530900" cy="22500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21212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21212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21212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21212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21212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21212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21212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21212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21212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2">
    <p:bg>
      <p:bgPr>
        <a:solidFill>
          <a:srgbClr val="FFFFFF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 rot="-5400000">
            <a:off x="-620225" y="1797500"/>
            <a:ext cx="4064100" cy="1506900"/>
          </a:xfrm>
          <a:prstGeom prst="rect">
            <a:avLst/>
          </a:prstGeom>
          <a:noFill/>
        </p:spPr>
        <p:txBody>
          <a:bodyPr lIns="91425" tIns="91425" rIns="91425" bIns="91425" anchor="b" anchorCtr="0"/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2601000" y="518875"/>
            <a:ext cx="5913300" cy="40641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3">
    <p:bg>
      <p:bgPr>
        <a:solidFill>
          <a:srgbClr val="FFFFFF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291875" y="406900"/>
            <a:ext cx="4813500" cy="1388700"/>
          </a:xfrm>
          <a:prstGeom prst="rect">
            <a:avLst/>
          </a:prstGeom>
          <a:noFill/>
        </p:spPr>
        <p:txBody>
          <a:bodyPr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291975" y="1854951"/>
            <a:ext cx="4813500" cy="25770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_6WPsRphv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 rotWithShape="1">
          <a:blip r:embed="rId3">
            <a:alphaModFix/>
          </a:blip>
          <a:srcRect l="1133" r="1133"/>
          <a:stretch/>
        </p:blipFill>
        <p:spPr>
          <a:xfrm>
            <a:off x="5723273" y="842959"/>
            <a:ext cx="3420728" cy="3438526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339575" y="1621475"/>
            <a:ext cx="4756200" cy="1261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/>
              <a:t>Cultura y Salud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436625" y="2882675"/>
            <a:ext cx="4756200" cy="56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dirty="0"/>
              <a:t>Sistemas y </a:t>
            </a:r>
            <a:r>
              <a:rPr lang="en" sz="1800" dirty="0" smtClean="0"/>
              <a:t>símbolos</a:t>
            </a:r>
          </a:p>
          <a:p>
            <a:pPr lvl="0">
              <a:spcBef>
                <a:spcPts val="0"/>
              </a:spcBef>
              <a:buNone/>
            </a:pPr>
            <a:endParaRPr lang="en" sz="1800" dirty="0"/>
          </a:p>
          <a:p>
            <a:pPr lvl="0">
              <a:spcBef>
                <a:spcPts val="0"/>
              </a:spcBef>
              <a:buNone/>
            </a:pPr>
            <a:r>
              <a:rPr lang="en" sz="1800" dirty="0" smtClean="0"/>
              <a:t>Por: Lyann Leguísamo</a:t>
            </a:r>
            <a:endParaRPr lang="en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-5400000">
            <a:off x="-620225" y="1797500"/>
            <a:ext cx="4064100" cy="1506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Cultura es...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2601000" y="518875"/>
            <a:ext cx="5913300" cy="4064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“Conjunto de conocimientos, ideas, tradiciones y costumbres que caracterizan a un pueblo, a una clase social, a una época.”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Según la Unesco: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“La cultura… puede considerarse…como el conjunto de los rasgos distintivos, espirituales y materiales, intelectuales y afectivos que caracterizan una sociedad o un grupo social. Ella engloba, además de las artes y las letras, los modos de vida, los derechos fundamentales al ser humano, los sistemas de valores, las tradiciones y las creencias.”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 l="12384" r="12376"/>
          <a:stretch/>
        </p:blipFill>
        <p:spPr>
          <a:xfrm>
            <a:off x="5442849" y="308100"/>
            <a:ext cx="3402000" cy="452169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291875" y="406900"/>
            <a:ext cx="4813500" cy="1388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Características en común: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291975" y="1854951"/>
            <a:ext cx="4813500" cy="257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Universalidad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Fenómeno Gregario</a:t>
            </a:r>
          </a:p>
          <a:p>
            <a:pPr marL="457200" lvl="0" indent="-419100">
              <a:spcBef>
                <a:spcPts val="0"/>
              </a:spcBef>
              <a:buSzPct val="100000"/>
            </a:pPr>
            <a:r>
              <a:rPr lang="en" sz="3000"/>
              <a:t>Búsqueda del Equilibrio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Interseccionalidad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4525" y="1163775"/>
            <a:ext cx="5314950" cy="352425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x="4912515" y="4688030"/>
            <a:ext cx="34344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Parteras del Tradicionales del Pacífico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 descr="Una mirada a los saberes asociados a la parteria tradicional afro del Pacifico colombiano, como emprendimiento y patrimonio cultural." title="Primer Festival de Memoria Ancestral Parteras Tradicionales 2016">
            <a:hlinkClick r:id="rId3"/>
          </p:cNvPr>
          <p:cNvSpPr/>
          <p:nvPr/>
        </p:nvSpPr>
        <p:spPr>
          <a:xfrm>
            <a:off x="2286026" y="9"/>
            <a:ext cx="6857973" cy="514348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26600" y="314200"/>
            <a:ext cx="1530900" cy="225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Primer Festival de Memoria Ancestral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Funciones de la cultura en la salud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Sensibilizadora: campañas de comunicación, diálogo intercultural, integración, creación de políticas públicas.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Terapeútica: Arteterapia, Terapia de la Risa.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Portadora de saberes: tradiciones,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Relacionados: prevención, seguridad alimentaria, higiene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3175" y="1032400"/>
            <a:ext cx="3676850" cy="365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172</Words>
  <Application>Microsoft Office PowerPoint</Application>
  <PresentationFormat>Presentación en pantalla (16:9)</PresentationFormat>
  <Paragraphs>20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Arial</vt:lpstr>
      <vt:lpstr>simple-light-2</vt:lpstr>
      <vt:lpstr>Cultura y Salud</vt:lpstr>
      <vt:lpstr>Cultura es...</vt:lpstr>
      <vt:lpstr>Características en común:</vt:lpstr>
      <vt:lpstr>Interseccionalidad</vt:lpstr>
      <vt:lpstr>Primer Festival de Memoria Ancestral</vt:lpstr>
      <vt:lpstr>Funciones de la cultura en la salud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 y Salud</dc:title>
  <cp:lastModifiedBy>gabriel chiari</cp:lastModifiedBy>
  <cp:revision>2</cp:revision>
  <dcterms:modified xsi:type="dcterms:W3CDTF">2017-05-18T15:07:58Z</dcterms:modified>
</cp:coreProperties>
</file>