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303" r:id="rId4"/>
    <p:sldId id="259" r:id="rId5"/>
    <p:sldId id="260" r:id="rId6"/>
    <p:sldId id="268" r:id="rId7"/>
    <p:sldId id="269" r:id="rId8"/>
    <p:sldId id="270" r:id="rId9"/>
    <p:sldId id="271" r:id="rId10"/>
    <p:sldId id="273" r:id="rId11"/>
    <p:sldId id="276" r:id="rId12"/>
    <p:sldId id="277" r:id="rId13"/>
    <p:sldId id="278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6" r:id="rId22"/>
    <p:sldId id="307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04" r:id="rId32"/>
    <p:sldId id="305" r:id="rId33"/>
    <p:sldId id="317" r:id="rId34"/>
    <p:sldId id="282" r:id="rId35"/>
    <p:sldId id="283" r:id="rId36"/>
    <p:sldId id="284" r:id="rId37"/>
    <p:sldId id="285" r:id="rId38"/>
    <p:sldId id="289" r:id="rId39"/>
    <p:sldId id="291" r:id="rId40"/>
    <p:sldId id="290" r:id="rId41"/>
    <p:sldId id="292" r:id="rId42"/>
    <p:sldId id="265" r:id="rId4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sz="2400"/>
              <a:t>Pacientes con Síndromes Coronarios Agudos menores de 45 años y su distribución por sexo Unidad de Cuidados Intensivos Coronarios de 2013 - 2015. en el C.H.DR.A.A.M.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7.5651648948494243E-2"/>
          <c:y val="0.27044116938936397"/>
          <c:w val="0.76034191472210322"/>
          <c:h val="0.444177157016614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50-4446-84B9-9BE8F3550D6A}"/>
              </c:ext>
            </c:extLst>
          </c:dPt>
          <c:dPt>
            <c:idx val="3"/>
            <c:invertIfNegative val="0"/>
            <c:bubble3D val="0"/>
            <c:spPr>
              <a:solidFill>
                <a:srgbClr val="FF99F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F50-4446-84B9-9BE8F3550D6A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50-4446-84B9-9BE8F3550D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Hoja1!$E$2:$J$4</c:f>
              <c:multiLvlStrCache>
                <c:ptCount val="6"/>
                <c:lvl>
                  <c:pt idx="0">
                    <c:v>H</c:v>
                  </c:pt>
                  <c:pt idx="1">
                    <c:v>M</c:v>
                  </c:pt>
                  <c:pt idx="2">
                    <c:v>H</c:v>
                  </c:pt>
                  <c:pt idx="3">
                    <c:v>M</c:v>
                  </c:pt>
                  <c:pt idx="4">
                    <c:v>H</c:v>
                  </c:pt>
                  <c:pt idx="5">
                    <c:v>M</c:v>
                  </c:pt>
                </c:lvl>
                <c:lvl>
                  <c:pt idx="0">
                    <c:v>IAMCEST</c:v>
                  </c:pt>
                  <c:pt idx="2">
                    <c:v>IAMSEST</c:v>
                  </c:pt>
                  <c:pt idx="4">
                    <c:v>ANGINA INESTABLE</c:v>
                  </c:pt>
                </c:lvl>
                <c:lvl>
                  <c:pt idx="0">
                    <c:v>SÍNDROMES CORONARIOS AGUDOS</c:v>
                  </c:pt>
                </c:lvl>
              </c:multiLvlStrCache>
            </c:multiLvlStrRef>
          </c:cat>
          <c:val>
            <c:numRef>
              <c:f>Hoja1!$E$5:$J$5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  <c:pt idx="4">
                  <c:v>9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50-4446-84B9-9BE8F3550D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39242416"/>
        <c:axId val="639242808"/>
      </c:barChart>
      <c:catAx>
        <c:axId val="63924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639242808"/>
        <c:crosses val="autoZero"/>
        <c:auto val="1"/>
        <c:lblAlgn val="ctr"/>
        <c:lblOffset val="100"/>
        <c:noMultiLvlLbl val="0"/>
      </c:catAx>
      <c:valAx>
        <c:axId val="639242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924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 b="1"/>
      </a:pPr>
      <a:endParaRPr lang="es-P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sz="2800" dirty="0"/>
              <a:t>Distribución por sexo de los pacientes de la Clínica de Falla Cardíaca en el</a:t>
            </a:r>
            <a:r>
              <a:rPr lang="es-PA" sz="2800" baseline="0" dirty="0"/>
              <a:t> </a:t>
            </a:r>
            <a:r>
              <a:rPr lang="es-PA" sz="2800" dirty="0" err="1"/>
              <a:t>C.H.Dr.A.A.M</a:t>
            </a:r>
            <a:r>
              <a:rPr lang="es-PA" sz="2800" dirty="0"/>
              <a:t>.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9.1487982015767938E-2"/>
          <c:y val="0.28343679717212439"/>
          <c:w val="0.82274203484444963"/>
          <c:h val="0.507868831394733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E1-48D4-ACBC-C5C8A4BA8A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Hoja1!$B$3:$D$3</c:f>
              <c:strCache>
                <c:ptCount val="3"/>
                <c:pt idx="0">
                  <c:v>Hombres </c:v>
                </c:pt>
                <c:pt idx="1">
                  <c:v>Mujeres</c:v>
                </c:pt>
                <c:pt idx="2">
                  <c:v>total</c:v>
                </c:pt>
              </c:strCache>
            </c:strRef>
          </c:cat>
          <c:val>
            <c:numRef>
              <c:f>Hoja1!$B$4:$D$4</c:f>
              <c:numCache>
                <c:formatCode>General</c:formatCode>
                <c:ptCount val="3"/>
                <c:pt idx="0">
                  <c:v>22</c:v>
                </c:pt>
                <c:pt idx="1">
                  <c:v>20</c:v>
                </c:pt>
                <c:pt idx="2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E1-48D4-ACBC-C5C8A4BA8A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39243200"/>
        <c:axId val="639238496"/>
      </c:barChart>
      <c:catAx>
        <c:axId val="63924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639238496"/>
        <c:crosses val="autoZero"/>
        <c:auto val="1"/>
        <c:lblAlgn val="ctr"/>
        <c:lblOffset val="100"/>
        <c:noMultiLvlLbl val="0"/>
      </c:catAx>
      <c:valAx>
        <c:axId val="639238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924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sz="2800" dirty="0"/>
              <a:t>Distribución por edad y sexo de los pacientes en la Clínica</a:t>
            </a:r>
            <a:r>
              <a:rPr lang="es-PA" sz="2800" baseline="0" dirty="0"/>
              <a:t> de Falla Cardíaca </a:t>
            </a:r>
            <a:r>
              <a:rPr lang="es-PA" sz="2800" dirty="0"/>
              <a:t>del </a:t>
            </a:r>
            <a:r>
              <a:rPr lang="es-PA" sz="2800" dirty="0" err="1"/>
              <a:t>C.H.Dr.A.A.M</a:t>
            </a:r>
            <a:r>
              <a:rPr lang="es-PA" sz="2800" dirty="0"/>
              <a:t>. - 2017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0.10084652002958111"/>
          <c:y val="0.20130478644228728"/>
          <c:w val="0.80221595464819651"/>
          <c:h val="0.59445216442402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Hoja1!$E$75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Hoja1!$D$76:$D$80</c:f>
              <c:strCache>
                <c:ptCount val="5"/>
                <c:pt idx="0">
                  <c:v>&lt; 20 años</c:v>
                </c:pt>
                <c:pt idx="1">
                  <c:v>20 a 40 años</c:v>
                </c:pt>
                <c:pt idx="2">
                  <c:v>41 a 60 años</c:v>
                </c:pt>
                <c:pt idx="3">
                  <c:v>61 a 80 años</c:v>
                </c:pt>
                <c:pt idx="4">
                  <c:v>&gt;80 años </c:v>
                </c:pt>
              </c:strCache>
            </c:strRef>
          </c:cat>
          <c:val>
            <c:numRef>
              <c:f>Hoja1!$E$76:$E$80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93-491F-A597-A9A1C5D1F2C6}"/>
            </c:ext>
          </c:extLst>
        </c:ser>
        <c:ser>
          <c:idx val="1"/>
          <c:order val="1"/>
          <c:tx>
            <c:strRef>
              <c:f>Hoja1!$F$75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F66FF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Hoja1!$D$76:$D$80</c:f>
              <c:strCache>
                <c:ptCount val="5"/>
                <c:pt idx="0">
                  <c:v>&lt; 20 años</c:v>
                </c:pt>
                <c:pt idx="1">
                  <c:v>20 a 40 años</c:v>
                </c:pt>
                <c:pt idx="2">
                  <c:v>41 a 60 años</c:v>
                </c:pt>
                <c:pt idx="3">
                  <c:v>61 a 80 años</c:v>
                </c:pt>
                <c:pt idx="4">
                  <c:v>&gt;80 años </c:v>
                </c:pt>
              </c:strCache>
            </c:strRef>
          </c:cat>
          <c:val>
            <c:numRef>
              <c:f>Hoja1!$F$76:$F$80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14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93-491F-A597-A9A1C5D1F2C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39236536"/>
        <c:axId val="639239280"/>
      </c:barChart>
      <c:catAx>
        <c:axId val="63923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639239280"/>
        <c:crosses val="autoZero"/>
        <c:auto val="1"/>
        <c:lblAlgn val="ctr"/>
        <c:lblOffset val="100"/>
        <c:noMultiLvlLbl val="0"/>
      </c:catAx>
      <c:valAx>
        <c:axId val="6392392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9236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Etiología</a:t>
            </a:r>
            <a:r>
              <a:rPr lang="en-US" sz="2800" baseline="0" dirty="0"/>
              <a:t> de la </a:t>
            </a:r>
            <a:r>
              <a:rPr lang="en-US" sz="2800" baseline="0" dirty="0" err="1"/>
              <a:t>Falla</a:t>
            </a:r>
            <a:r>
              <a:rPr lang="en-US" sz="2800" baseline="0" dirty="0"/>
              <a:t> </a:t>
            </a:r>
            <a:r>
              <a:rPr lang="en-US" sz="2800" baseline="0" dirty="0" err="1"/>
              <a:t>Cardíaca</a:t>
            </a:r>
            <a:r>
              <a:rPr lang="en-US" sz="2800" baseline="0" dirty="0"/>
              <a:t> </a:t>
            </a:r>
            <a:r>
              <a:rPr lang="en-US" sz="2800" baseline="0" dirty="0" err="1"/>
              <a:t>en</a:t>
            </a:r>
            <a:r>
              <a:rPr lang="en-US" sz="2800" baseline="0" dirty="0"/>
              <a:t> </a:t>
            </a:r>
            <a:r>
              <a:rPr lang="en-US" sz="2800" baseline="0" dirty="0" err="1"/>
              <a:t>los</a:t>
            </a:r>
            <a:r>
              <a:rPr lang="en-US" sz="2800" baseline="0" dirty="0"/>
              <a:t> </a:t>
            </a:r>
            <a:r>
              <a:rPr lang="en-US" sz="2800" baseline="0" dirty="0" err="1"/>
              <a:t>pacientes</a:t>
            </a:r>
            <a:r>
              <a:rPr lang="en-US" sz="2800" baseline="0" dirty="0"/>
              <a:t> de la </a:t>
            </a:r>
            <a:r>
              <a:rPr lang="en-US" sz="2800" baseline="0" dirty="0" err="1"/>
              <a:t>Clínica</a:t>
            </a:r>
            <a:r>
              <a:rPr lang="en-US" sz="2800" baseline="0" dirty="0"/>
              <a:t> de </a:t>
            </a:r>
            <a:r>
              <a:rPr lang="en-US" sz="2800" baseline="0" dirty="0" err="1"/>
              <a:t>Falla</a:t>
            </a:r>
            <a:r>
              <a:rPr lang="en-US" sz="2800" baseline="0" dirty="0"/>
              <a:t> </a:t>
            </a:r>
            <a:r>
              <a:rPr lang="en-US" sz="2800" baseline="0" dirty="0" err="1"/>
              <a:t>Cardíaca</a:t>
            </a:r>
            <a:r>
              <a:rPr lang="en-US" sz="2800" baseline="0" dirty="0"/>
              <a:t> del </a:t>
            </a:r>
            <a:r>
              <a:rPr lang="en-US" sz="2800" baseline="0" dirty="0" err="1"/>
              <a:t>C.H.Dr.A.A.M</a:t>
            </a:r>
            <a:r>
              <a:rPr lang="en-US" sz="2800" baseline="0" dirty="0"/>
              <a:t>. 2017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Hoja2!$B$3</c:f>
              <c:strCache>
                <c:ptCount val="1"/>
                <c:pt idx="0">
                  <c:v>PACIENTES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2A-48A7-9793-64F341FB28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2A-48A7-9793-64F341FB28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2A-48A7-9793-64F341FB28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2A-48A7-9793-64F341FB28EA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Hoja2!$C$2:$F$2</c:f>
              <c:strCache>
                <c:ptCount val="4"/>
                <c:pt idx="0">
                  <c:v>ISQUÉMICA</c:v>
                </c:pt>
                <c:pt idx="1">
                  <c:v>HIPERTENSIVA</c:v>
                </c:pt>
                <c:pt idx="2">
                  <c:v>TÓXICA</c:v>
                </c:pt>
                <c:pt idx="3">
                  <c:v>DESCONOCIDA</c:v>
                </c:pt>
              </c:strCache>
            </c:strRef>
          </c:cat>
          <c:val>
            <c:numRef>
              <c:f>Hoja2!$C$3:$F$3</c:f>
              <c:numCache>
                <c:formatCode>General</c:formatCode>
                <c:ptCount val="4"/>
                <c:pt idx="0">
                  <c:v>24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72A-48A7-9793-64F341FB28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Hoja2!$B$4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172A-48A7-9793-64F341FB28E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172A-48A7-9793-64F341FB28E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172A-48A7-9793-64F341FB28E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172A-48A7-9793-64F341FB28EA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PA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Hoja2!$C$2:$F$2</c15:sqref>
                        </c15:formulaRef>
                      </c:ext>
                    </c:extLst>
                    <c:strCache>
                      <c:ptCount val="4"/>
                      <c:pt idx="0">
                        <c:v>ISQUÉMICA</c:v>
                      </c:pt>
                      <c:pt idx="1">
                        <c:v>HIPERTENSIVA</c:v>
                      </c:pt>
                      <c:pt idx="2">
                        <c:v>TÓXICA</c:v>
                      </c:pt>
                      <c:pt idx="3">
                        <c:v>DESCONOCIDA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Hoja2!$C$4:$F$4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172A-48A7-9793-64F341FB28EA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31101429347282"/>
          <c:y val="0.39040132015051004"/>
          <c:w val="0.14123247917509768"/>
          <c:h val="0.2357466035666718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756C4-9613-4A3E-9B3E-7139A7FFF955}" type="doc">
      <dgm:prSet loTypeId="urn:microsoft.com/office/officeart/2008/layout/VerticalCurvedList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DE92CD-BAA0-43C4-867E-5C7BF4A3A844}">
      <dgm:prSet phldrT="[Texto]"/>
      <dgm:spPr/>
      <dgm:t>
        <a:bodyPr/>
        <a:lstStyle/>
        <a:p>
          <a:r>
            <a:rPr lang="es-PA" b="1" dirty="0"/>
            <a:t>Situación actual de la enfermedad cardiovascular</a:t>
          </a:r>
          <a:endParaRPr lang="es-ES" b="1" dirty="0"/>
        </a:p>
      </dgm:t>
    </dgm:pt>
    <dgm:pt modelId="{76DA1040-476E-4D9B-B70C-91B069FB6DDC}" type="parTrans" cxnId="{BFB53EAE-5060-4350-9899-96C2B19E0396}">
      <dgm:prSet/>
      <dgm:spPr/>
      <dgm:t>
        <a:bodyPr/>
        <a:lstStyle/>
        <a:p>
          <a:endParaRPr lang="es-ES"/>
        </a:p>
      </dgm:t>
    </dgm:pt>
    <dgm:pt modelId="{99B86AC9-19D2-4CFF-96FA-F7E08BDEA741}" type="sibTrans" cxnId="{BFB53EAE-5060-4350-9899-96C2B19E0396}">
      <dgm:prSet/>
      <dgm:spPr/>
      <dgm:t>
        <a:bodyPr/>
        <a:lstStyle/>
        <a:p>
          <a:endParaRPr lang="es-ES"/>
        </a:p>
      </dgm:t>
    </dgm:pt>
    <dgm:pt modelId="{1975318E-0C2A-401C-BF83-1A9B7B24EBEF}">
      <dgm:prSet/>
      <dgm:spPr/>
      <dgm:t>
        <a:bodyPr/>
        <a:lstStyle/>
        <a:p>
          <a:r>
            <a:rPr lang="es-PA" b="1" dirty="0"/>
            <a:t>Mujeres y la enfermedad coronaria</a:t>
          </a:r>
        </a:p>
      </dgm:t>
    </dgm:pt>
    <dgm:pt modelId="{25EEB452-7BEC-4F37-B547-FE9280C1390D}" type="parTrans" cxnId="{9A3E633E-7ABD-49D7-A0B3-26CE3789AE18}">
      <dgm:prSet/>
      <dgm:spPr/>
      <dgm:t>
        <a:bodyPr/>
        <a:lstStyle/>
        <a:p>
          <a:endParaRPr lang="es-ES"/>
        </a:p>
      </dgm:t>
    </dgm:pt>
    <dgm:pt modelId="{E16E54E3-C721-4A9F-9C4B-8FA0607C7442}" type="sibTrans" cxnId="{9A3E633E-7ABD-49D7-A0B3-26CE3789AE18}">
      <dgm:prSet/>
      <dgm:spPr/>
      <dgm:t>
        <a:bodyPr/>
        <a:lstStyle/>
        <a:p>
          <a:endParaRPr lang="es-ES"/>
        </a:p>
      </dgm:t>
    </dgm:pt>
    <dgm:pt modelId="{1506B2C9-7F48-4C2D-A454-8A95A002FA84}">
      <dgm:prSet/>
      <dgm:spPr/>
      <dgm:t>
        <a:bodyPr/>
        <a:lstStyle/>
        <a:p>
          <a:r>
            <a:rPr lang="es-ES" b="1" dirty="0" smtClean="0"/>
            <a:t>El </a:t>
          </a:r>
          <a:r>
            <a:rPr lang="es-ES" b="1" dirty="0"/>
            <a:t>tabaco y el riesgo cardiovascular</a:t>
          </a:r>
        </a:p>
      </dgm:t>
    </dgm:pt>
    <dgm:pt modelId="{8617F652-44DB-46B8-A0B3-7CBB0A049AE9}" type="parTrans" cxnId="{DF474571-052C-4A19-9B00-6DED20A2EB48}">
      <dgm:prSet/>
      <dgm:spPr/>
      <dgm:t>
        <a:bodyPr/>
        <a:lstStyle/>
        <a:p>
          <a:endParaRPr lang="es-ES"/>
        </a:p>
      </dgm:t>
    </dgm:pt>
    <dgm:pt modelId="{4253A2A7-C676-4EC3-9E5C-B186EB6A74F0}" type="sibTrans" cxnId="{DF474571-052C-4A19-9B00-6DED20A2EB48}">
      <dgm:prSet/>
      <dgm:spPr/>
      <dgm:t>
        <a:bodyPr/>
        <a:lstStyle/>
        <a:p>
          <a:endParaRPr lang="es-ES"/>
        </a:p>
      </dgm:t>
    </dgm:pt>
    <dgm:pt modelId="{A051EBED-A0AB-4B74-9DB1-70B6BCAF88F0}" type="pres">
      <dgm:prSet presAssocID="{489756C4-9613-4A3E-9B3E-7139A7FFF9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05438E-D823-497A-988F-ADA7E60E2EC1}" type="pres">
      <dgm:prSet presAssocID="{489756C4-9613-4A3E-9B3E-7139A7FFF955}" presName="Name1" presStyleCnt="0"/>
      <dgm:spPr/>
    </dgm:pt>
    <dgm:pt modelId="{C4D0407B-54DA-4280-A4C6-0BF6EC5FCD56}" type="pres">
      <dgm:prSet presAssocID="{489756C4-9613-4A3E-9B3E-7139A7FFF955}" presName="cycle" presStyleCnt="0"/>
      <dgm:spPr/>
    </dgm:pt>
    <dgm:pt modelId="{91BE33AD-C02A-46A0-AE43-090A45D94875}" type="pres">
      <dgm:prSet presAssocID="{489756C4-9613-4A3E-9B3E-7139A7FFF955}" presName="srcNode" presStyleLbl="node1" presStyleIdx="0" presStyleCnt="3"/>
      <dgm:spPr/>
    </dgm:pt>
    <dgm:pt modelId="{BD3691EC-14F3-462C-845E-9CDFDC0A7CB5}" type="pres">
      <dgm:prSet presAssocID="{489756C4-9613-4A3E-9B3E-7139A7FFF955}" presName="conn" presStyleLbl="parChTrans1D2" presStyleIdx="0" presStyleCnt="1"/>
      <dgm:spPr/>
      <dgm:t>
        <a:bodyPr/>
        <a:lstStyle/>
        <a:p>
          <a:endParaRPr lang="es-ES"/>
        </a:p>
      </dgm:t>
    </dgm:pt>
    <dgm:pt modelId="{FF8DBF2D-DCAF-4676-BE67-AACEB41C373F}" type="pres">
      <dgm:prSet presAssocID="{489756C4-9613-4A3E-9B3E-7139A7FFF955}" presName="extraNode" presStyleLbl="node1" presStyleIdx="0" presStyleCnt="3"/>
      <dgm:spPr/>
    </dgm:pt>
    <dgm:pt modelId="{8A42E470-1246-4DFD-87BD-35F835DFA0B5}" type="pres">
      <dgm:prSet presAssocID="{489756C4-9613-4A3E-9B3E-7139A7FFF955}" presName="dstNode" presStyleLbl="node1" presStyleIdx="0" presStyleCnt="3"/>
      <dgm:spPr/>
    </dgm:pt>
    <dgm:pt modelId="{F20E1511-0382-491D-8C59-3A5BB6F11F4D}" type="pres">
      <dgm:prSet presAssocID="{40DE92CD-BAA0-43C4-867E-5C7BF4A3A84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A2298F-17D6-4106-9118-F582B95BD06C}" type="pres">
      <dgm:prSet presAssocID="{40DE92CD-BAA0-43C4-867E-5C7BF4A3A844}" presName="accent_1" presStyleCnt="0"/>
      <dgm:spPr/>
    </dgm:pt>
    <dgm:pt modelId="{952C2E22-47AE-494B-A02F-43B0DB7FD3D8}" type="pres">
      <dgm:prSet presAssocID="{40DE92CD-BAA0-43C4-867E-5C7BF4A3A844}" presName="accentRepeatNode" presStyleLbl="solidFgAcc1" presStyleIdx="0" presStyleCnt="3"/>
      <dgm:spPr>
        <a:solidFill>
          <a:srgbClr val="FF0000"/>
        </a:solidFill>
      </dgm:spPr>
    </dgm:pt>
    <dgm:pt modelId="{69ACEAB8-47E6-4302-A0E1-FD9E7FCD9DB8}" type="pres">
      <dgm:prSet presAssocID="{1506B2C9-7F48-4C2D-A454-8A95A002FA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852719-A017-4666-8D16-202CA504542B}" type="pres">
      <dgm:prSet presAssocID="{1506B2C9-7F48-4C2D-A454-8A95A002FA84}" presName="accent_2" presStyleCnt="0"/>
      <dgm:spPr/>
    </dgm:pt>
    <dgm:pt modelId="{9CBFE0F7-E62B-4F63-8035-880F28982DFF}" type="pres">
      <dgm:prSet presAssocID="{1506B2C9-7F48-4C2D-A454-8A95A002FA84}" presName="accentRepeatNode" presStyleLbl="solidFgAcc1" presStyleIdx="1" presStyleCnt="3"/>
      <dgm:spPr>
        <a:solidFill>
          <a:schemeClr val="bg1"/>
        </a:solidFill>
      </dgm:spPr>
    </dgm:pt>
    <dgm:pt modelId="{5C0FBFEC-84DC-4FA8-B6CD-294D7BE8F241}" type="pres">
      <dgm:prSet presAssocID="{1975318E-0C2A-401C-BF83-1A9B7B24EBE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A1EDC1-3874-46E3-B1FF-84CEE4A1F61C}" type="pres">
      <dgm:prSet presAssocID="{1975318E-0C2A-401C-BF83-1A9B7B24EBEF}" presName="accent_3" presStyleCnt="0"/>
      <dgm:spPr/>
    </dgm:pt>
    <dgm:pt modelId="{44578727-7221-4D3F-8BD0-864289EF0561}" type="pres">
      <dgm:prSet presAssocID="{1975318E-0C2A-401C-BF83-1A9B7B24EBEF}" presName="accentRepeatNode" presStyleLbl="solidFgAcc1" presStyleIdx="2" presStyleCnt="3"/>
      <dgm:spPr>
        <a:solidFill>
          <a:schemeClr val="bg1"/>
        </a:solidFill>
      </dgm:spPr>
    </dgm:pt>
  </dgm:ptLst>
  <dgm:cxnLst>
    <dgm:cxn modelId="{35C664B4-8238-4EA8-A6E6-DBD57414A49F}" type="presOf" srcId="{1975318E-0C2A-401C-BF83-1A9B7B24EBEF}" destId="{5C0FBFEC-84DC-4FA8-B6CD-294D7BE8F241}" srcOrd="0" destOrd="0" presId="urn:microsoft.com/office/officeart/2008/layout/VerticalCurvedList"/>
    <dgm:cxn modelId="{7D0B2AE8-D57E-471E-B25B-82CB198646ED}" type="presOf" srcId="{489756C4-9613-4A3E-9B3E-7139A7FFF955}" destId="{A051EBED-A0AB-4B74-9DB1-70B6BCAF88F0}" srcOrd="0" destOrd="0" presId="urn:microsoft.com/office/officeart/2008/layout/VerticalCurvedList"/>
    <dgm:cxn modelId="{BFB53EAE-5060-4350-9899-96C2B19E0396}" srcId="{489756C4-9613-4A3E-9B3E-7139A7FFF955}" destId="{40DE92CD-BAA0-43C4-867E-5C7BF4A3A844}" srcOrd="0" destOrd="0" parTransId="{76DA1040-476E-4D9B-B70C-91B069FB6DDC}" sibTransId="{99B86AC9-19D2-4CFF-96FA-F7E08BDEA741}"/>
    <dgm:cxn modelId="{DF474571-052C-4A19-9B00-6DED20A2EB48}" srcId="{489756C4-9613-4A3E-9B3E-7139A7FFF955}" destId="{1506B2C9-7F48-4C2D-A454-8A95A002FA84}" srcOrd="1" destOrd="0" parTransId="{8617F652-44DB-46B8-A0B3-7CBB0A049AE9}" sibTransId="{4253A2A7-C676-4EC3-9E5C-B186EB6A74F0}"/>
    <dgm:cxn modelId="{AE32D25D-1CD5-43ED-BCA0-12DE64D7C036}" type="presOf" srcId="{40DE92CD-BAA0-43C4-867E-5C7BF4A3A844}" destId="{F20E1511-0382-491D-8C59-3A5BB6F11F4D}" srcOrd="0" destOrd="0" presId="urn:microsoft.com/office/officeart/2008/layout/VerticalCurvedList"/>
    <dgm:cxn modelId="{57D63CCE-2A25-4916-ABBD-7286325B98CB}" type="presOf" srcId="{1506B2C9-7F48-4C2D-A454-8A95A002FA84}" destId="{69ACEAB8-47E6-4302-A0E1-FD9E7FCD9DB8}" srcOrd="0" destOrd="0" presId="urn:microsoft.com/office/officeart/2008/layout/VerticalCurvedList"/>
    <dgm:cxn modelId="{D6B2F13C-B925-40DB-9B6C-4194122E2E3A}" type="presOf" srcId="{99B86AC9-19D2-4CFF-96FA-F7E08BDEA741}" destId="{BD3691EC-14F3-462C-845E-9CDFDC0A7CB5}" srcOrd="0" destOrd="0" presId="urn:microsoft.com/office/officeart/2008/layout/VerticalCurvedList"/>
    <dgm:cxn modelId="{9A3E633E-7ABD-49D7-A0B3-26CE3789AE18}" srcId="{489756C4-9613-4A3E-9B3E-7139A7FFF955}" destId="{1975318E-0C2A-401C-BF83-1A9B7B24EBEF}" srcOrd="2" destOrd="0" parTransId="{25EEB452-7BEC-4F37-B547-FE9280C1390D}" sibTransId="{E16E54E3-C721-4A9F-9C4B-8FA0607C7442}"/>
    <dgm:cxn modelId="{E0863CAE-EA8D-4D01-9A13-ACF1529DF4D6}" type="presParOf" srcId="{A051EBED-A0AB-4B74-9DB1-70B6BCAF88F0}" destId="{1505438E-D823-497A-988F-ADA7E60E2EC1}" srcOrd="0" destOrd="0" presId="urn:microsoft.com/office/officeart/2008/layout/VerticalCurvedList"/>
    <dgm:cxn modelId="{B79D6C1A-050E-44D2-9C87-2C2EF0819E28}" type="presParOf" srcId="{1505438E-D823-497A-988F-ADA7E60E2EC1}" destId="{C4D0407B-54DA-4280-A4C6-0BF6EC5FCD56}" srcOrd="0" destOrd="0" presId="urn:microsoft.com/office/officeart/2008/layout/VerticalCurvedList"/>
    <dgm:cxn modelId="{DF46B423-549A-4FC1-B614-A51CB99D31AB}" type="presParOf" srcId="{C4D0407B-54DA-4280-A4C6-0BF6EC5FCD56}" destId="{91BE33AD-C02A-46A0-AE43-090A45D94875}" srcOrd="0" destOrd="0" presId="urn:microsoft.com/office/officeart/2008/layout/VerticalCurvedList"/>
    <dgm:cxn modelId="{D3179E93-A7B1-4226-A8E1-D1939DA9A775}" type="presParOf" srcId="{C4D0407B-54DA-4280-A4C6-0BF6EC5FCD56}" destId="{BD3691EC-14F3-462C-845E-9CDFDC0A7CB5}" srcOrd="1" destOrd="0" presId="urn:microsoft.com/office/officeart/2008/layout/VerticalCurvedList"/>
    <dgm:cxn modelId="{23497304-FDB9-4FFA-98AC-E3CF09EB345A}" type="presParOf" srcId="{C4D0407B-54DA-4280-A4C6-0BF6EC5FCD56}" destId="{FF8DBF2D-DCAF-4676-BE67-AACEB41C373F}" srcOrd="2" destOrd="0" presId="urn:microsoft.com/office/officeart/2008/layout/VerticalCurvedList"/>
    <dgm:cxn modelId="{C333E830-58B2-42F8-BAEF-9FACADEABBAF}" type="presParOf" srcId="{C4D0407B-54DA-4280-A4C6-0BF6EC5FCD56}" destId="{8A42E470-1246-4DFD-87BD-35F835DFA0B5}" srcOrd="3" destOrd="0" presId="urn:microsoft.com/office/officeart/2008/layout/VerticalCurvedList"/>
    <dgm:cxn modelId="{DC802C52-51F8-4C9E-B521-0CBAD4703922}" type="presParOf" srcId="{1505438E-D823-497A-988F-ADA7E60E2EC1}" destId="{F20E1511-0382-491D-8C59-3A5BB6F11F4D}" srcOrd="1" destOrd="0" presId="urn:microsoft.com/office/officeart/2008/layout/VerticalCurvedList"/>
    <dgm:cxn modelId="{43EB74E2-D411-4411-AD18-D747CA378001}" type="presParOf" srcId="{1505438E-D823-497A-988F-ADA7E60E2EC1}" destId="{F7A2298F-17D6-4106-9118-F582B95BD06C}" srcOrd="2" destOrd="0" presId="urn:microsoft.com/office/officeart/2008/layout/VerticalCurvedList"/>
    <dgm:cxn modelId="{8E271F56-F210-4280-82D0-4200FFDF2D36}" type="presParOf" srcId="{F7A2298F-17D6-4106-9118-F582B95BD06C}" destId="{952C2E22-47AE-494B-A02F-43B0DB7FD3D8}" srcOrd="0" destOrd="0" presId="urn:microsoft.com/office/officeart/2008/layout/VerticalCurvedList"/>
    <dgm:cxn modelId="{670BA757-0E1A-450A-96EE-9D8C7C5133B4}" type="presParOf" srcId="{1505438E-D823-497A-988F-ADA7E60E2EC1}" destId="{69ACEAB8-47E6-4302-A0E1-FD9E7FCD9DB8}" srcOrd="3" destOrd="0" presId="urn:microsoft.com/office/officeart/2008/layout/VerticalCurvedList"/>
    <dgm:cxn modelId="{73ABAE49-9BC8-4E9E-9ABE-4707C35AF600}" type="presParOf" srcId="{1505438E-D823-497A-988F-ADA7E60E2EC1}" destId="{61852719-A017-4666-8D16-202CA504542B}" srcOrd="4" destOrd="0" presId="urn:microsoft.com/office/officeart/2008/layout/VerticalCurvedList"/>
    <dgm:cxn modelId="{F0714421-BF86-4809-98E5-8C776C67707E}" type="presParOf" srcId="{61852719-A017-4666-8D16-202CA504542B}" destId="{9CBFE0F7-E62B-4F63-8035-880F28982DFF}" srcOrd="0" destOrd="0" presId="urn:microsoft.com/office/officeart/2008/layout/VerticalCurvedList"/>
    <dgm:cxn modelId="{BB3F7C83-65E7-4194-9CEE-3D5717FA849A}" type="presParOf" srcId="{1505438E-D823-497A-988F-ADA7E60E2EC1}" destId="{5C0FBFEC-84DC-4FA8-B6CD-294D7BE8F241}" srcOrd="5" destOrd="0" presId="urn:microsoft.com/office/officeart/2008/layout/VerticalCurvedList"/>
    <dgm:cxn modelId="{7DC67CA8-C9D1-476E-AE11-2B73D9D4829D}" type="presParOf" srcId="{1505438E-D823-497A-988F-ADA7E60E2EC1}" destId="{76A1EDC1-3874-46E3-B1FF-84CEE4A1F61C}" srcOrd="6" destOrd="0" presId="urn:microsoft.com/office/officeart/2008/layout/VerticalCurvedList"/>
    <dgm:cxn modelId="{6576D3F0-C80E-4AD8-93B1-09A89965DD71}" type="presParOf" srcId="{76A1EDC1-3874-46E3-B1FF-84CEE4A1F61C}" destId="{44578727-7221-4D3F-8BD0-864289EF05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BD6EE2-B4B6-4815-86BC-916C6BC51161}" type="doc">
      <dgm:prSet loTypeId="urn:microsoft.com/office/officeart/2008/layout/AscendingPictureAccentProcess" loCatId="process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0CB5AC0-DAA3-4D2B-BF75-44C2F0A08A9C}">
      <dgm:prSet phldrT="[Texto]" custT="1"/>
      <dgm:spPr/>
      <dgm:t>
        <a:bodyPr/>
        <a:lstStyle/>
        <a:p>
          <a:r>
            <a:rPr lang="es-ES" sz="3200" b="1" dirty="0"/>
            <a:t>Cantidad de años de consumo</a:t>
          </a:r>
        </a:p>
      </dgm:t>
    </dgm:pt>
    <dgm:pt modelId="{B3AFE466-042B-44FF-BF52-B35468024565}" type="parTrans" cxnId="{7E3BEEF3-6099-4FEC-9522-B4CCFADF30E2}">
      <dgm:prSet/>
      <dgm:spPr/>
      <dgm:t>
        <a:bodyPr/>
        <a:lstStyle/>
        <a:p>
          <a:endParaRPr lang="es-ES"/>
        </a:p>
      </dgm:t>
    </dgm:pt>
    <dgm:pt modelId="{FF0EF021-2C62-4143-B5FA-DB5AFC1B8279}" type="sibTrans" cxnId="{7E3BEEF3-6099-4FEC-9522-B4CCFADF30E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5B868D6-2607-403E-A4F5-3F7A4A603669}">
      <dgm:prSet phldrT="[Texto]" custT="1"/>
      <dgm:spPr/>
      <dgm:t>
        <a:bodyPr/>
        <a:lstStyle/>
        <a:p>
          <a:r>
            <a:rPr lang="es-ES" sz="3200" b="1" dirty="0"/>
            <a:t>Consumo diario de cigarrillos</a:t>
          </a:r>
        </a:p>
      </dgm:t>
    </dgm:pt>
    <dgm:pt modelId="{F65B04BE-29ED-4365-A09E-FF370EC18174}" type="parTrans" cxnId="{517A98FE-9532-46AF-85FB-E778CA17DCBD}">
      <dgm:prSet/>
      <dgm:spPr/>
      <dgm:t>
        <a:bodyPr/>
        <a:lstStyle/>
        <a:p>
          <a:endParaRPr lang="es-ES"/>
        </a:p>
      </dgm:t>
    </dgm:pt>
    <dgm:pt modelId="{1BB5D59F-1841-47AF-BA9E-3B657A9C0993}" type="sibTrans" cxnId="{517A98FE-9532-46AF-85FB-E778CA17DCB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0DECD91-A7A9-438B-B13E-B227242299D1}" type="pres">
      <dgm:prSet presAssocID="{10BD6EE2-B4B6-4815-86BC-916C6BC511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EF485B3-C406-4337-B673-18E27BE3F307}" type="pres">
      <dgm:prSet presAssocID="{10BD6EE2-B4B6-4815-86BC-916C6BC51161}" presName="dot1" presStyleLbl="alignNode1" presStyleIdx="0" presStyleCnt="10"/>
      <dgm:spPr/>
    </dgm:pt>
    <dgm:pt modelId="{6CF4BEE7-FCBB-4252-A864-E1DD28EA1C08}" type="pres">
      <dgm:prSet presAssocID="{10BD6EE2-B4B6-4815-86BC-916C6BC51161}" presName="dot2" presStyleLbl="alignNode1" presStyleIdx="1" presStyleCnt="10"/>
      <dgm:spPr/>
    </dgm:pt>
    <dgm:pt modelId="{15E98B09-0291-4BF8-83CD-EE8993E5C721}" type="pres">
      <dgm:prSet presAssocID="{10BD6EE2-B4B6-4815-86BC-916C6BC51161}" presName="dot3" presStyleLbl="alignNode1" presStyleIdx="2" presStyleCnt="10"/>
      <dgm:spPr/>
    </dgm:pt>
    <dgm:pt modelId="{8BCC5AAE-2E31-495F-9A19-21057E00456C}" type="pres">
      <dgm:prSet presAssocID="{10BD6EE2-B4B6-4815-86BC-916C6BC51161}" presName="dotArrow1" presStyleLbl="alignNode1" presStyleIdx="3" presStyleCnt="10"/>
      <dgm:spPr/>
    </dgm:pt>
    <dgm:pt modelId="{5CDD7EC0-9F2D-4F3A-B035-C17C392B7929}" type="pres">
      <dgm:prSet presAssocID="{10BD6EE2-B4B6-4815-86BC-916C6BC51161}" presName="dotArrow2" presStyleLbl="alignNode1" presStyleIdx="4" presStyleCnt="10"/>
      <dgm:spPr/>
    </dgm:pt>
    <dgm:pt modelId="{7B9DDD12-7C88-41AA-8DD3-30D6BDC58B92}" type="pres">
      <dgm:prSet presAssocID="{10BD6EE2-B4B6-4815-86BC-916C6BC51161}" presName="dotArrow3" presStyleLbl="alignNode1" presStyleIdx="5" presStyleCnt="10"/>
      <dgm:spPr/>
    </dgm:pt>
    <dgm:pt modelId="{8423A598-8E97-44A2-94D1-5F37BFDCC808}" type="pres">
      <dgm:prSet presAssocID="{10BD6EE2-B4B6-4815-86BC-916C6BC51161}" presName="dotArrow4" presStyleLbl="alignNode1" presStyleIdx="6" presStyleCnt="10"/>
      <dgm:spPr/>
    </dgm:pt>
    <dgm:pt modelId="{88C823EB-34F3-4EAF-8CCD-6F6F64609E7C}" type="pres">
      <dgm:prSet presAssocID="{10BD6EE2-B4B6-4815-86BC-916C6BC51161}" presName="dotArrow5" presStyleLbl="alignNode1" presStyleIdx="7" presStyleCnt="10"/>
      <dgm:spPr/>
    </dgm:pt>
    <dgm:pt modelId="{81BC0557-2D07-4FAD-9ADB-721BF6210F41}" type="pres">
      <dgm:prSet presAssocID="{10BD6EE2-B4B6-4815-86BC-916C6BC51161}" presName="dotArrow6" presStyleLbl="alignNode1" presStyleIdx="8" presStyleCnt="10"/>
      <dgm:spPr/>
    </dgm:pt>
    <dgm:pt modelId="{FA2F8AE0-48DD-4AF4-9695-C17C7CBB9CB6}" type="pres">
      <dgm:prSet presAssocID="{10BD6EE2-B4B6-4815-86BC-916C6BC51161}" presName="dotArrow7" presStyleLbl="alignNode1" presStyleIdx="9" presStyleCnt="10"/>
      <dgm:spPr/>
    </dgm:pt>
    <dgm:pt modelId="{F697EC8B-8CE9-4CC0-AC71-B8E03FF2CF18}" type="pres">
      <dgm:prSet presAssocID="{10CB5AC0-DAA3-4D2B-BF75-44C2F0A08A9C}" presName="parTx1" presStyleLbl="node1" presStyleIdx="0" presStyleCnt="2"/>
      <dgm:spPr/>
      <dgm:t>
        <a:bodyPr/>
        <a:lstStyle/>
        <a:p>
          <a:endParaRPr lang="es-ES"/>
        </a:p>
      </dgm:t>
    </dgm:pt>
    <dgm:pt modelId="{5A1BE022-206A-4D70-81F6-3FB4A2D1ED65}" type="pres">
      <dgm:prSet presAssocID="{FF0EF021-2C62-4143-B5FA-DB5AFC1B8279}" presName="picture1" presStyleCnt="0"/>
      <dgm:spPr/>
    </dgm:pt>
    <dgm:pt modelId="{72AEFCFF-A14C-4539-82C1-5C5DE87DB9A8}" type="pres">
      <dgm:prSet presAssocID="{FF0EF021-2C62-4143-B5FA-DB5AFC1B8279}" presName="imageRepeatNode" presStyleLbl="fgImgPlace1" presStyleIdx="0" presStyleCnt="2"/>
      <dgm:spPr/>
      <dgm:t>
        <a:bodyPr/>
        <a:lstStyle/>
        <a:p>
          <a:endParaRPr lang="es-ES"/>
        </a:p>
      </dgm:t>
    </dgm:pt>
    <dgm:pt modelId="{896CD86D-4886-4FF8-BDEB-871BCEC93AE7}" type="pres">
      <dgm:prSet presAssocID="{F5B868D6-2607-403E-A4F5-3F7A4A603669}" presName="parTx2" presStyleLbl="node1" presStyleIdx="1" presStyleCnt="2"/>
      <dgm:spPr/>
      <dgm:t>
        <a:bodyPr/>
        <a:lstStyle/>
        <a:p>
          <a:endParaRPr lang="es-ES"/>
        </a:p>
      </dgm:t>
    </dgm:pt>
    <dgm:pt modelId="{3B8DC8E7-8F55-4C9A-B6FC-92F29633CC48}" type="pres">
      <dgm:prSet presAssocID="{1BB5D59F-1841-47AF-BA9E-3B657A9C0993}" presName="picture2" presStyleCnt="0"/>
      <dgm:spPr/>
    </dgm:pt>
    <dgm:pt modelId="{3322D982-425F-4563-AB36-7A9E994D5E6D}" type="pres">
      <dgm:prSet presAssocID="{1BB5D59F-1841-47AF-BA9E-3B657A9C0993}" presName="imageRepeatNode" presStyleLbl="fgImgPlace1" presStyleIdx="1" presStyleCnt="2"/>
      <dgm:spPr/>
      <dgm:t>
        <a:bodyPr/>
        <a:lstStyle/>
        <a:p>
          <a:endParaRPr lang="es-ES"/>
        </a:p>
      </dgm:t>
    </dgm:pt>
  </dgm:ptLst>
  <dgm:cxnLst>
    <dgm:cxn modelId="{2E8E4443-44C7-4F95-9ADB-42162BB2FA57}" type="presOf" srcId="{10CB5AC0-DAA3-4D2B-BF75-44C2F0A08A9C}" destId="{F697EC8B-8CE9-4CC0-AC71-B8E03FF2CF18}" srcOrd="0" destOrd="0" presId="urn:microsoft.com/office/officeart/2008/layout/AscendingPictureAccentProcess"/>
    <dgm:cxn modelId="{7E3BEEF3-6099-4FEC-9522-B4CCFADF30E2}" srcId="{10BD6EE2-B4B6-4815-86BC-916C6BC51161}" destId="{10CB5AC0-DAA3-4D2B-BF75-44C2F0A08A9C}" srcOrd="0" destOrd="0" parTransId="{B3AFE466-042B-44FF-BF52-B35468024565}" sibTransId="{FF0EF021-2C62-4143-B5FA-DB5AFC1B8279}"/>
    <dgm:cxn modelId="{2DF1E211-875B-4A9B-AA19-9C84D7D22D35}" type="presOf" srcId="{10BD6EE2-B4B6-4815-86BC-916C6BC51161}" destId="{40DECD91-A7A9-438B-B13E-B227242299D1}" srcOrd="0" destOrd="0" presId="urn:microsoft.com/office/officeart/2008/layout/AscendingPictureAccentProcess"/>
    <dgm:cxn modelId="{517A98FE-9532-46AF-85FB-E778CA17DCBD}" srcId="{10BD6EE2-B4B6-4815-86BC-916C6BC51161}" destId="{F5B868D6-2607-403E-A4F5-3F7A4A603669}" srcOrd="1" destOrd="0" parTransId="{F65B04BE-29ED-4365-A09E-FF370EC18174}" sibTransId="{1BB5D59F-1841-47AF-BA9E-3B657A9C0993}"/>
    <dgm:cxn modelId="{8517F3CA-CD4F-4A26-A63E-D3505BE4BA52}" type="presOf" srcId="{F5B868D6-2607-403E-A4F5-3F7A4A603669}" destId="{896CD86D-4886-4FF8-BDEB-871BCEC93AE7}" srcOrd="0" destOrd="0" presId="urn:microsoft.com/office/officeart/2008/layout/AscendingPictureAccentProcess"/>
    <dgm:cxn modelId="{508D30F7-3158-4A52-964E-6C3CB24894D4}" type="presOf" srcId="{FF0EF021-2C62-4143-B5FA-DB5AFC1B8279}" destId="{72AEFCFF-A14C-4539-82C1-5C5DE87DB9A8}" srcOrd="0" destOrd="0" presId="urn:microsoft.com/office/officeart/2008/layout/AscendingPictureAccentProcess"/>
    <dgm:cxn modelId="{259B186D-6DA1-4BA6-A1DA-1B19D5328E3C}" type="presOf" srcId="{1BB5D59F-1841-47AF-BA9E-3B657A9C0993}" destId="{3322D982-425F-4563-AB36-7A9E994D5E6D}" srcOrd="0" destOrd="0" presId="urn:microsoft.com/office/officeart/2008/layout/AscendingPictureAccentProcess"/>
    <dgm:cxn modelId="{C79D9E08-3BE6-4350-BC21-C70BBF275E45}" type="presParOf" srcId="{40DECD91-A7A9-438B-B13E-B227242299D1}" destId="{BEF485B3-C406-4337-B673-18E27BE3F307}" srcOrd="0" destOrd="0" presId="urn:microsoft.com/office/officeart/2008/layout/AscendingPictureAccentProcess"/>
    <dgm:cxn modelId="{CA36A13B-FF7E-4374-8E11-A1A0477ED786}" type="presParOf" srcId="{40DECD91-A7A9-438B-B13E-B227242299D1}" destId="{6CF4BEE7-FCBB-4252-A864-E1DD28EA1C08}" srcOrd="1" destOrd="0" presId="urn:microsoft.com/office/officeart/2008/layout/AscendingPictureAccentProcess"/>
    <dgm:cxn modelId="{2F3AB2EE-A898-4436-9983-0C4EC175E7AA}" type="presParOf" srcId="{40DECD91-A7A9-438B-B13E-B227242299D1}" destId="{15E98B09-0291-4BF8-83CD-EE8993E5C721}" srcOrd="2" destOrd="0" presId="urn:microsoft.com/office/officeart/2008/layout/AscendingPictureAccentProcess"/>
    <dgm:cxn modelId="{7FD42E40-7E1E-455C-8850-A2D4554376C8}" type="presParOf" srcId="{40DECD91-A7A9-438B-B13E-B227242299D1}" destId="{8BCC5AAE-2E31-495F-9A19-21057E00456C}" srcOrd="3" destOrd="0" presId="urn:microsoft.com/office/officeart/2008/layout/AscendingPictureAccentProcess"/>
    <dgm:cxn modelId="{27CED84E-BE4B-43DA-94F0-C0250D453937}" type="presParOf" srcId="{40DECD91-A7A9-438B-B13E-B227242299D1}" destId="{5CDD7EC0-9F2D-4F3A-B035-C17C392B7929}" srcOrd="4" destOrd="0" presId="urn:microsoft.com/office/officeart/2008/layout/AscendingPictureAccentProcess"/>
    <dgm:cxn modelId="{E73A54B0-4A54-4C34-A2C5-ACBFC18C1611}" type="presParOf" srcId="{40DECD91-A7A9-438B-B13E-B227242299D1}" destId="{7B9DDD12-7C88-41AA-8DD3-30D6BDC58B92}" srcOrd="5" destOrd="0" presId="urn:microsoft.com/office/officeart/2008/layout/AscendingPictureAccentProcess"/>
    <dgm:cxn modelId="{40101C70-6833-4D28-B9CD-AB2139F47014}" type="presParOf" srcId="{40DECD91-A7A9-438B-B13E-B227242299D1}" destId="{8423A598-8E97-44A2-94D1-5F37BFDCC808}" srcOrd="6" destOrd="0" presId="urn:microsoft.com/office/officeart/2008/layout/AscendingPictureAccentProcess"/>
    <dgm:cxn modelId="{3E9E5210-03FF-41DA-8B80-D79F5CC2E934}" type="presParOf" srcId="{40DECD91-A7A9-438B-B13E-B227242299D1}" destId="{88C823EB-34F3-4EAF-8CCD-6F6F64609E7C}" srcOrd="7" destOrd="0" presId="urn:microsoft.com/office/officeart/2008/layout/AscendingPictureAccentProcess"/>
    <dgm:cxn modelId="{6A544F0B-0950-4CF6-9070-9F3859CDD0EE}" type="presParOf" srcId="{40DECD91-A7A9-438B-B13E-B227242299D1}" destId="{81BC0557-2D07-4FAD-9ADB-721BF6210F41}" srcOrd="8" destOrd="0" presId="urn:microsoft.com/office/officeart/2008/layout/AscendingPictureAccentProcess"/>
    <dgm:cxn modelId="{75B2C3DD-9406-4892-95AF-24E32489C3BA}" type="presParOf" srcId="{40DECD91-A7A9-438B-B13E-B227242299D1}" destId="{FA2F8AE0-48DD-4AF4-9695-C17C7CBB9CB6}" srcOrd="9" destOrd="0" presId="urn:microsoft.com/office/officeart/2008/layout/AscendingPictureAccentProcess"/>
    <dgm:cxn modelId="{851AA6E4-A5BC-4A86-B324-43AAAC2BF312}" type="presParOf" srcId="{40DECD91-A7A9-438B-B13E-B227242299D1}" destId="{F697EC8B-8CE9-4CC0-AC71-B8E03FF2CF18}" srcOrd="10" destOrd="0" presId="urn:microsoft.com/office/officeart/2008/layout/AscendingPictureAccentProcess"/>
    <dgm:cxn modelId="{1F8BB003-2627-42D9-87CC-0272FF16E1EE}" type="presParOf" srcId="{40DECD91-A7A9-438B-B13E-B227242299D1}" destId="{5A1BE022-206A-4D70-81F6-3FB4A2D1ED65}" srcOrd="11" destOrd="0" presId="urn:microsoft.com/office/officeart/2008/layout/AscendingPictureAccentProcess"/>
    <dgm:cxn modelId="{91921BAD-E4EB-4CBB-BC84-5E0230B18418}" type="presParOf" srcId="{5A1BE022-206A-4D70-81F6-3FB4A2D1ED65}" destId="{72AEFCFF-A14C-4539-82C1-5C5DE87DB9A8}" srcOrd="0" destOrd="0" presId="urn:microsoft.com/office/officeart/2008/layout/AscendingPictureAccentProcess"/>
    <dgm:cxn modelId="{3B99543B-DDDC-42CC-9DD6-CB4EB5991C34}" type="presParOf" srcId="{40DECD91-A7A9-438B-B13E-B227242299D1}" destId="{896CD86D-4886-4FF8-BDEB-871BCEC93AE7}" srcOrd="12" destOrd="0" presId="urn:microsoft.com/office/officeart/2008/layout/AscendingPictureAccentProcess"/>
    <dgm:cxn modelId="{07BA5331-F079-46A8-8719-3117947C75FF}" type="presParOf" srcId="{40DECD91-A7A9-438B-B13E-B227242299D1}" destId="{3B8DC8E7-8F55-4C9A-B6FC-92F29633CC48}" srcOrd="13" destOrd="0" presId="urn:microsoft.com/office/officeart/2008/layout/AscendingPictureAccentProcess"/>
    <dgm:cxn modelId="{FF424B6A-BD67-4455-B0D4-EFE1A8C6B156}" type="presParOf" srcId="{3B8DC8E7-8F55-4C9A-B6FC-92F29633CC48}" destId="{3322D982-425F-4563-AB36-7A9E994D5E6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77657B-768C-4A17-8CD5-1AA82D7145A7}" type="doc">
      <dgm:prSet loTypeId="urn:microsoft.com/office/officeart/2005/8/layout/balance1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E3BB79-860C-4AA3-8A38-400EB580A5EB}">
      <dgm:prSet phldrT="[Texto]"/>
      <dgm:spPr/>
      <dgm:t>
        <a:bodyPr/>
        <a:lstStyle/>
        <a:p>
          <a:r>
            <a:rPr lang="es-ES" dirty="0"/>
            <a:t>Mujer no fumadora</a:t>
          </a:r>
        </a:p>
      </dgm:t>
    </dgm:pt>
    <dgm:pt modelId="{CEEA6C08-410E-48E1-ABED-CC2E58BBDBD2}" type="parTrans" cxnId="{87416B7E-BEAF-4B5D-9E9E-66BE04FF8980}">
      <dgm:prSet/>
      <dgm:spPr/>
      <dgm:t>
        <a:bodyPr/>
        <a:lstStyle/>
        <a:p>
          <a:endParaRPr lang="es-ES"/>
        </a:p>
      </dgm:t>
    </dgm:pt>
    <dgm:pt modelId="{2926252B-6B6F-44FE-BFD3-1790C43C950F}" type="sibTrans" cxnId="{87416B7E-BEAF-4B5D-9E9E-66BE04FF8980}">
      <dgm:prSet/>
      <dgm:spPr/>
      <dgm:t>
        <a:bodyPr/>
        <a:lstStyle/>
        <a:p>
          <a:endParaRPr lang="es-ES"/>
        </a:p>
      </dgm:t>
    </dgm:pt>
    <dgm:pt modelId="{EBEEF72B-29EE-4D60-B9D8-6C22A46FEA02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dirty="0"/>
            <a:t>Riesgo de infarto 10 años después</a:t>
          </a:r>
        </a:p>
      </dgm:t>
    </dgm:pt>
    <dgm:pt modelId="{AEE6DA16-649F-4511-86DB-E1EDACE67374}" type="parTrans" cxnId="{827621F7-A1B6-47D5-B43D-587D6122237F}">
      <dgm:prSet/>
      <dgm:spPr/>
      <dgm:t>
        <a:bodyPr/>
        <a:lstStyle/>
        <a:p>
          <a:endParaRPr lang="es-ES"/>
        </a:p>
      </dgm:t>
    </dgm:pt>
    <dgm:pt modelId="{EB83DBB7-3142-415D-9E45-51442FC12C3B}" type="sibTrans" cxnId="{827621F7-A1B6-47D5-B43D-587D6122237F}">
      <dgm:prSet/>
      <dgm:spPr/>
      <dgm:t>
        <a:bodyPr/>
        <a:lstStyle/>
        <a:p>
          <a:endParaRPr lang="es-ES"/>
        </a:p>
      </dgm:t>
    </dgm:pt>
    <dgm:pt modelId="{29469074-6B24-4B58-9326-C9D4EF0B258D}">
      <dgm:prSet phldrT="[Texto]"/>
      <dgm:spPr/>
      <dgm:t>
        <a:bodyPr/>
        <a:lstStyle/>
        <a:p>
          <a:r>
            <a:rPr lang="es-ES" b="1" dirty="0"/>
            <a:t>FUMADORA</a:t>
          </a:r>
        </a:p>
      </dgm:t>
    </dgm:pt>
    <dgm:pt modelId="{FA3849A0-553A-43AD-85B9-F8B3A2CBB73F}" type="parTrans" cxnId="{D73787CA-9495-4B8C-8520-FC55CDE3CFD5}">
      <dgm:prSet/>
      <dgm:spPr/>
      <dgm:t>
        <a:bodyPr/>
        <a:lstStyle/>
        <a:p>
          <a:endParaRPr lang="es-ES"/>
        </a:p>
      </dgm:t>
    </dgm:pt>
    <dgm:pt modelId="{3795E7F7-47A8-4F0C-86A7-58F02DBDB6C7}" type="sibTrans" cxnId="{D73787CA-9495-4B8C-8520-FC55CDE3CFD5}">
      <dgm:prSet/>
      <dgm:spPr/>
      <dgm:t>
        <a:bodyPr/>
        <a:lstStyle/>
        <a:p>
          <a:endParaRPr lang="es-ES"/>
        </a:p>
      </dgm:t>
    </dgm:pt>
    <dgm:pt modelId="{B6244513-CEB2-4FE7-82B8-8B4A689E5444}">
      <dgm:prSet phldrT="[Texto]"/>
      <dgm:spPr>
        <a:solidFill>
          <a:srgbClr val="FF66FF"/>
        </a:solidFill>
      </dgm:spPr>
      <dgm:t>
        <a:bodyPr/>
        <a:lstStyle/>
        <a:p>
          <a:r>
            <a:rPr lang="es-ES" dirty="0"/>
            <a:t>Entre mujeres fumadoras mayor riesgo si utiliza ACO</a:t>
          </a:r>
        </a:p>
      </dgm:t>
    </dgm:pt>
    <dgm:pt modelId="{35752F29-6756-438E-8301-DBD6F10DAD4D}" type="parTrans" cxnId="{E4F6454C-F2EC-4FD7-A420-A478094A4711}">
      <dgm:prSet/>
      <dgm:spPr/>
      <dgm:t>
        <a:bodyPr/>
        <a:lstStyle/>
        <a:p>
          <a:endParaRPr lang="es-ES"/>
        </a:p>
      </dgm:t>
    </dgm:pt>
    <dgm:pt modelId="{CC01200A-0ECF-4756-A26E-C44B78F18C82}" type="sibTrans" cxnId="{E4F6454C-F2EC-4FD7-A420-A478094A4711}">
      <dgm:prSet/>
      <dgm:spPr/>
      <dgm:t>
        <a:bodyPr/>
        <a:lstStyle/>
        <a:p>
          <a:endParaRPr lang="es-ES"/>
        </a:p>
      </dgm:t>
    </dgm:pt>
    <dgm:pt modelId="{B05B8233-20D0-4952-81E6-A1460409355F}">
      <dgm:prSet phldrT="[Texto]"/>
      <dgm:spPr>
        <a:solidFill>
          <a:srgbClr val="FF66FF"/>
        </a:solidFill>
      </dgm:spPr>
      <dgm:t>
        <a:bodyPr/>
        <a:lstStyle/>
        <a:p>
          <a:r>
            <a:rPr lang="es-ES" dirty="0"/>
            <a:t>Igual riesgo que los hombres</a:t>
          </a:r>
        </a:p>
      </dgm:t>
    </dgm:pt>
    <dgm:pt modelId="{7E766037-CDC5-496B-9ABC-55A03ED6FA05}" type="parTrans" cxnId="{3572F6C1-7F6F-4EB3-85D6-66936E964120}">
      <dgm:prSet/>
      <dgm:spPr/>
      <dgm:t>
        <a:bodyPr/>
        <a:lstStyle/>
        <a:p>
          <a:endParaRPr lang="es-ES"/>
        </a:p>
      </dgm:t>
    </dgm:pt>
    <dgm:pt modelId="{B2B45A22-29B1-45D7-BAE8-287C70BDE1ED}" type="sibTrans" cxnId="{3572F6C1-7F6F-4EB3-85D6-66936E964120}">
      <dgm:prSet/>
      <dgm:spPr/>
      <dgm:t>
        <a:bodyPr/>
        <a:lstStyle/>
        <a:p>
          <a:endParaRPr lang="es-ES"/>
        </a:p>
      </dgm:t>
    </dgm:pt>
    <dgm:pt modelId="{46AAF819-4562-4D0C-9C04-DD46565E9ED0}" type="pres">
      <dgm:prSet presAssocID="{5B77657B-768C-4A17-8CD5-1AA82D7145A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C18A86-17FA-426C-AA0E-8E6355C422F7}" type="pres">
      <dgm:prSet presAssocID="{5B77657B-768C-4A17-8CD5-1AA82D7145A7}" presName="dummyMaxCanvas" presStyleCnt="0"/>
      <dgm:spPr/>
    </dgm:pt>
    <dgm:pt modelId="{FD14104B-2640-4BB8-8470-F1313016A525}" type="pres">
      <dgm:prSet presAssocID="{5B77657B-768C-4A17-8CD5-1AA82D7145A7}" presName="parentComposite" presStyleCnt="0"/>
      <dgm:spPr/>
    </dgm:pt>
    <dgm:pt modelId="{A2C027E6-6712-46FD-A9E8-D6FAE47F266E}" type="pres">
      <dgm:prSet presAssocID="{5B77657B-768C-4A17-8CD5-1AA82D7145A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943C6EDA-72CC-44E4-A2D0-87A1D5934304}" type="pres">
      <dgm:prSet presAssocID="{5B77657B-768C-4A17-8CD5-1AA82D7145A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A9D475ED-1E44-4261-98E7-7E8F0BAF7180}" type="pres">
      <dgm:prSet presAssocID="{5B77657B-768C-4A17-8CD5-1AA82D7145A7}" presName="childrenComposite" presStyleCnt="0"/>
      <dgm:spPr/>
    </dgm:pt>
    <dgm:pt modelId="{1B50D879-1E9B-481F-9ABF-5114A0C7FA35}" type="pres">
      <dgm:prSet presAssocID="{5B77657B-768C-4A17-8CD5-1AA82D7145A7}" presName="dummyMaxCanvas_ChildArea" presStyleCnt="0"/>
      <dgm:spPr/>
    </dgm:pt>
    <dgm:pt modelId="{17A159E2-BB0F-43BF-82F1-10D8EBFED489}" type="pres">
      <dgm:prSet presAssocID="{5B77657B-768C-4A17-8CD5-1AA82D7145A7}" presName="fulcrum" presStyleLbl="alignAccFollowNode1" presStyleIdx="2" presStyleCnt="4"/>
      <dgm:spPr/>
    </dgm:pt>
    <dgm:pt modelId="{1B97E642-935E-49CA-A6C0-4E6E7B8E24B7}" type="pres">
      <dgm:prSet presAssocID="{5B77657B-768C-4A17-8CD5-1AA82D7145A7}" presName="balance_12" presStyleLbl="alignAccFollowNode1" presStyleIdx="3" presStyleCnt="4">
        <dgm:presLayoutVars>
          <dgm:bulletEnabled val="1"/>
        </dgm:presLayoutVars>
      </dgm:prSet>
      <dgm:spPr/>
    </dgm:pt>
    <dgm:pt modelId="{D4B103A9-AD25-4DDB-817D-03BB76F7A06F}" type="pres">
      <dgm:prSet presAssocID="{5B77657B-768C-4A17-8CD5-1AA82D7145A7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323157-9844-49EC-961F-04775C41B0AA}" type="pres">
      <dgm:prSet presAssocID="{5B77657B-768C-4A17-8CD5-1AA82D7145A7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F1DE92-F5CA-41B4-97A7-4B4C90914E4B}" type="pres">
      <dgm:prSet presAssocID="{5B77657B-768C-4A17-8CD5-1AA82D7145A7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416B7E-BEAF-4B5D-9E9E-66BE04FF8980}" srcId="{5B77657B-768C-4A17-8CD5-1AA82D7145A7}" destId="{F6E3BB79-860C-4AA3-8A38-400EB580A5EB}" srcOrd="0" destOrd="0" parTransId="{CEEA6C08-410E-48E1-ABED-CC2E58BBDBD2}" sibTransId="{2926252B-6B6F-44FE-BFD3-1790C43C950F}"/>
    <dgm:cxn modelId="{E4F6454C-F2EC-4FD7-A420-A478094A4711}" srcId="{29469074-6B24-4B58-9326-C9D4EF0B258D}" destId="{B6244513-CEB2-4FE7-82B8-8B4A689E5444}" srcOrd="0" destOrd="0" parTransId="{35752F29-6756-438E-8301-DBD6F10DAD4D}" sibTransId="{CC01200A-0ECF-4756-A26E-C44B78F18C82}"/>
    <dgm:cxn modelId="{2BFAF9C5-AFF2-477C-90F2-2482C59EC785}" type="presOf" srcId="{B05B8233-20D0-4952-81E6-A1460409355F}" destId="{16323157-9844-49EC-961F-04775C41B0AA}" srcOrd="0" destOrd="0" presId="urn:microsoft.com/office/officeart/2005/8/layout/balance1"/>
    <dgm:cxn modelId="{3572F6C1-7F6F-4EB3-85D6-66936E964120}" srcId="{29469074-6B24-4B58-9326-C9D4EF0B258D}" destId="{B05B8233-20D0-4952-81E6-A1460409355F}" srcOrd="1" destOrd="0" parTransId="{7E766037-CDC5-496B-9ABC-55A03ED6FA05}" sibTransId="{B2B45A22-29B1-45D7-BAE8-287C70BDE1ED}"/>
    <dgm:cxn modelId="{768EC45A-6D62-4E58-A197-55B2A99B77D9}" type="presOf" srcId="{29469074-6B24-4B58-9326-C9D4EF0B258D}" destId="{943C6EDA-72CC-44E4-A2D0-87A1D5934304}" srcOrd="0" destOrd="0" presId="urn:microsoft.com/office/officeart/2005/8/layout/balance1"/>
    <dgm:cxn modelId="{07C3CDBE-914B-416D-B504-9CB1E3FAB2FD}" type="presOf" srcId="{B6244513-CEB2-4FE7-82B8-8B4A689E5444}" destId="{D4B103A9-AD25-4DDB-817D-03BB76F7A06F}" srcOrd="0" destOrd="0" presId="urn:microsoft.com/office/officeart/2005/8/layout/balance1"/>
    <dgm:cxn modelId="{AEC6F37E-2C68-4D08-9D73-50FDF1CFA7F7}" type="presOf" srcId="{F6E3BB79-860C-4AA3-8A38-400EB580A5EB}" destId="{A2C027E6-6712-46FD-A9E8-D6FAE47F266E}" srcOrd="0" destOrd="0" presId="urn:microsoft.com/office/officeart/2005/8/layout/balance1"/>
    <dgm:cxn modelId="{827621F7-A1B6-47D5-B43D-587D6122237F}" srcId="{F6E3BB79-860C-4AA3-8A38-400EB580A5EB}" destId="{EBEEF72B-29EE-4D60-B9D8-6C22A46FEA02}" srcOrd="0" destOrd="0" parTransId="{AEE6DA16-649F-4511-86DB-E1EDACE67374}" sibTransId="{EB83DBB7-3142-415D-9E45-51442FC12C3B}"/>
    <dgm:cxn modelId="{D73787CA-9495-4B8C-8520-FC55CDE3CFD5}" srcId="{5B77657B-768C-4A17-8CD5-1AA82D7145A7}" destId="{29469074-6B24-4B58-9326-C9D4EF0B258D}" srcOrd="1" destOrd="0" parTransId="{FA3849A0-553A-43AD-85B9-F8B3A2CBB73F}" sibTransId="{3795E7F7-47A8-4F0C-86A7-58F02DBDB6C7}"/>
    <dgm:cxn modelId="{F8BE083B-EE37-4070-BCBE-0505344B4A6B}" type="presOf" srcId="{EBEEF72B-29EE-4D60-B9D8-6C22A46FEA02}" destId="{D5F1DE92-F5CA-41B4-97A7-4B4C90914E4B}" srcOrd="0" destOrd="0" presId="urn:microsoft.com/office/officeart/2005/8/layout/balance1"/>
    <dgm:cxn modelId="{B0092D63-D3B2-4513-83D4-A85DEF778303}" type="presOf" srcId="{5B77657B-768C-4A17-8CD5-1AA82D7145A7}" destId="{46AAF819-4562-4D0C-9C04-DD46565E9ED0}" srcOrd="0" destOrd="0" presId="urn:microsoft.com/office/officeart/2005/8/layout/balance1"/>
    <dgm:cxn modelId="{90F9B319-A3DD-477E-B9C7-AF37668FEBDC}" type="presParOf" srcId="{46AAF819-4562-4D0C-9C04-DD46565E9ED0}" destId="{E8C18A86-17FA-426C-AA0E-8E6355C422F7}" srcOrd="0" destOrd="0" presId="urn:microsoft.com/office/officeart/2005/8/layout/balance1"/>
    <dgm:cxn modelId="{525CFDC1-5555-4B80-B12B-E383752CAB6B}" type="presParOf" srcId="{46AAF819-4562-4D0C-9C04-DD46565E9ED0}" destId="{FD14104B-2640-4BB8-8470-F1313016A525}" srcOrd="1" destOrd="0" presId="urn:microsoft.com/office/officeart/2005/8/layout/balance1"/>
    <dgm:cxn modelId="{120035A4-8C6B-4D0E-A1DA-89CEDA13F187}" type="presParOf" srcId="{FD14104B-2640-4BB8-8470-F1313016A525}" destId="{A2C027E6-6712-46FD-A9E8-D6FAE47F266E}" srcOrd="0" destOrd="0" presId="urn:microsoft.com/office/officeart/2005/8/layout/balance1"/>
    <dgm:cxn modelId="{4EEBB022-9A2C-4291-8AC5-01D02766CEC0}" type="presParOf" srcId="{FD14104B-2640-4BB8-8470-F1313016A525}" destId="{943C6EDA-72CC-44E4-A2D0-87A1D5934304}" srcOrd="1" destOrd="0" presId="urn:microsoft.com/office/officeart/2005/8/layout/balance1"/>
    <dgm:cxn modelId="{F6EF25BE-B11F-4AA7-8B83-A1A1BF2B1EB3}" type="presParOf" srcId="{46AAF819-4562-4D0C-9C04-DD46565E9ED0}" destId="{A9D475ED-1E44-4261-98E7-7E8F0BAF7180}" srcOrd="2" destOrd="0" presId="urn:microsoft.com/office/officeart/2005/8/layout/balance1"/>
    <dgm:cxn modelId="{10494AB0-2636-4A16-86C3-4FD8EFF23604}" type="presParOf" srcId="{A9D475ED-1E44-4261-98E7-7E8F0BAF7180}" destId="{1B50D879-1E9B-481F-9ABF-5114A0C7FA35}" srcOrd="0" destOrd="0" presId="urn:microsoft.com/office/officeart/2005/8/layout/balance1"/>
    <dgm:cxn modelId="{6C422DCB-FD4C-4655-9208-4334D2C09B1F}" type="presParOf" srcId="{A9D475ED-1E44-4261-98E7-7E8F0BAF7180}" destId="{17A159E2-BB0F-43BF-82F1-10D8EBFED489}" srcOrd="1" destOrd="0" presId="urn:microsoft.com/office/officeart/2005/8/layout/balance1"/>
    <dgm:cxn modelId="{FC0A7BD9-58A0-4163-98FB-669AD9A7484D}" type="presParOf" srcId="{A9D475ED-1E44-4261-98E7-7E8F0BAF7180}" destId="{1B97E642-935E-49CA-A6C0-4E6E7B8E24B7}" srcOrd="2" destOrd="0" presId="urn:microsoft.com/office/officeart/2005/8/layout/balance1"/>
    <dgm:cxn modelId="{316C4D48-9030-40CE-A2A8-942BFB26CAF5}" type="presParOf" srcId="{A9D475ED-1E44-4261-98E7-7E8F0BAF7180}" destId="{D4B103A9-AD25-4DDB-817D-03BB76F7A06F}" srcOrd="3" destOrd="0" presId="urn:microsoft.com/office/officeart/2005/8/layout/balance1"/>
    <dgm:cxn modelId="{724B5AAF-817C-4D06-8664-5A9BACAAA1C7}" type="presParOf" srcId="{A9D475ED-1E44-4261-98E7-7E8F0BAF7180}" destId="{16323157-9844-49EC-961F-04775C41B0AA}" srcOrd="4" destOrd="0" presId="urn:microsoft.com/office/officeart/2005/8/layout/balance1"/>
    <dgm:cxn modelId="{EB81DDDC-4AC0-4DE5-B339-357C41A2FD36}" type="presParOf" srcId="{A9D475ED-1E44-4261-98E7-7E8F0BAF7180}" destId="{D5F1DE92-F5CA-41B4-97A7-4B4C90914E4B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77657B-768C-4A17-8CD5-1AA82D7145A7}" type="doc">
      <dgm:prSet loTypeId="urn:microsoft.com/office/officeart/2005/8/layout/balance1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E3BB79-860C-4AA3-8A38-400EB580A5EB}">
      <dgm:prSet phldrT="[Texto]" custT="1"/>
      <dgm:spPr/>
      <dgm:t>
        <a:bodyPr/>
        <a:lstStyle/>
        <a:p>
          <a:r>
            <a:rPr lang="es-ES" sz="2000" b="1" dirty="0"/>
            <a:t>Hombre no fumador</a:t>
          </a:r>
        </a:p>
      </dgm:t>
    </dgm:pt>
    <dgm:pt modelId="{CEEA6C08-410E-48E1-ABED-CC2E58BBDBD2}" type="parTrans" cxnId="{87416B7E-BEAF-4B5D-9E9E-66BE04FF8980}">
      <dgm:prSet/>
      <dgm:spPr/>
      <dgm:t>
        <a:bodyPr/>
        <a:lstStyle/>
        <a:p>
          <a:endParaRPr lang="es-ES" sz="1800" b="1"/>
        </a:p>
      </dgm:t>
    </dgm:pt>
    <dgm:pt modelId="{2926252B-6B6F-44FE-BFD3-1790C43C950F}" type="sibTrans" cxnId="{87416B7E-BEAF-4B5D-9E9E-66BE04FF8980}">
      <dgm:prSet/>
      <dgm:spPr/>
      <dgm:t>
        <a:bodyPr/>
        <a:lstStyle/>
        <a:p>
          <a:endParaRPr lang="es-ES" sz="1800" b="1"/>
        </a:p>
      </dgm:t>
    </dgm:pt>
    <dgm:pt modelId="{EBEEF72B-29EE-4D60-B9D8-6C22A46FEA0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400" b="1" dirty="0">
              <a:solidFill>
                <a:srgbClr val="FF0000"/>
              </a:solidFill>
            </a:rPr>
            <a:t>Riesgo de infarto</a:t>
          </a:r>
        </a:p>
      </dgm:t>
    </dgm:pt>
    <dgm:pt modelId="{AEE6DA16-649F-4511-86DB-E1EDACE67374}" type="parTrans" cxnId="{827621F7-A1B6-47D5-B43D-587D6122237F}">
      <dgm:prSet/>
      <dgm:spPr/>
      <dgm:t>
        <a:bodyPr/>
        <a:lstStyle/>
        <a:p>
          <a:endParaRPr lang="es-ES" sz="1800" b="1"/>
        </a:p>
      </dgm:t>
    </dgm:pt>
    <dgm:pt modelId="{EB83DBB7-3142-415D-9E45-51442FC12C3B}" type="sibTrans" cxnId="{827621F7-A1B6-47D5-B43D-587D6122237F}">
      <dgm:prSet/>
      <dgm:spPr/>
      <dgm:t>
        <a:bodyPr/>
        <a:lstStyle/>
        <a:p>
          <a:endParaRPr lang="es-ES" sz="1800" b="1"/>
        </a:p>
      </dgm:t>
    </dgm:pt>
    <dgm:pt modelId="{29469074-6B24-4B58-9326-C9D4EF0B258D}">
      <dgm:prSet phldrT="[Texto]" custT="1"/>
      <dgm:spPr/>
      <dgm:t>
        <a:bodyPr/>
        <a:lstStyle/>
        <a:p>
          <a:r>
            <a:rPr lang="es-ES" sz="2000" b="1" dirty="0"/>
            <a:t>FUMADOR</a:t>
          </a:r>
        </a:p>
      </dgm:t>
    </dgm:pt>
    <dgm:pt modelId="{FA3849A0-553A-43AD-85B9-F8B3A2CBB73F}" type="parTrans" cxnId="{D73787CA-9495-4B8C-8520-FC55CDE3CFD5}">
      <dgm:prSet/>
      <dgm:spPr/>
      <dgm:t>
        <a:bodyPr/>
        <a:lstStyle/>
        <a:p>
          <a:endParaRPr lang="es-ES" sz="1800" b="1"/>
        </a:p>
      </dgm:t>
    </dgm:pt>
    <dgm:pt modelId="{3795E7F7-47A8-4F0C-86A7-58F02DBDB6C7}" type="sibTrans" cxnId="{D73787CA-9495-4B8C-8520-FC55CDE3CFD5}">
      <dgm:prSet/>
      <dgm:spPr/>
      <dgm:t>
        <a:bodyPr/>
        <a:lstStyle/>
        <a:p>
          <a:endParaRPr lang="es-ES" sz="1800" b="1"/>
        </a:p>
      </dgm:t>
    </dgm:pt>
    <dgm:pt modelId="{B6244513-CEB2-4FE7-82B8-8B4A689E5444}">
      <dgm:prSet phldrT="[Texto]" custT="1"/>
      <dgm:spPr/>
      <dgm:t>
        <a:bodyPr/>
        <a:lstStyle/>
        <a:p>
          <a:r>
            <a:rPr lang="es-ES" sz="1800" b="1" dirty="0"/>
            <a:t>Si consume &gt; de 20 cigarrillos hasta 20 años antes</a:t>
          </a:r>
        </a:p>
      </dgm:t>
    </dgm:pt>
    <dgm:pt modelId="{35752F29-6756-438E-8301-DBD6F10DAD4D}" type="parTrans" cxnId="{E4F6454C-F2EC-4FD7-A420-A478094A4711}">
      <dgm:prSet/>
      <dgm:spPr/>
      <dgm:t>
        <a:bodyPr/>
        <a:lstStyle/>
        <a:p>
          <a:endParaRPr lang="es-ES" sz="1800" b="1"/>
        </a:p>
      </dgm:t>
    </dgm:pt>
    <dgm:pt modelId="{CC01200A-0ECF-4756-A26E-C44B78F18C82}" type="sibTrans" cxnId="{E4F6454C-F2EC-4FD7-A420-A478094A4711}">
      <dgm:prSet/>
      <dgm:spPr/>
      <dgm:t>
        <a:bodyPr/>
        <a:lstStyle/>
        <a:p>
          <a:endParaRPr lang="es-ES" sz="1800" b="1"/>
        </a:p>
      </dgm:t>
    </dgm:pt>
    <dgm:pt modelId="{B05B8233-20D0-4952-81E6-A1460409355F}">
      <dgm:prSet phldrT="[Texto]" custT="1"/>
      <dgm:spPr/>
      <dgm:t>
        <a:bodyPr/>
        <a:lstStyle/>
        <a:p>
          <a:r>
            <a:rPr lang="es-ES" sz="2400" b="1" dirty="0"/>
            <a:t>Riesgo se adelanta 10 años</a:t>
          </a:r>
        </a:p>
      </dgm:t>
    </dgm:pt>
    <dgm:pt modelId="{7E766037-CDC5-496B-9ABC-55A03ED6FA05}" type="parTrans" cxnId="{3572F6C1-7F6F-4EB3-85D6-66936E964120}">
      <dgm:prSet/>
      <dgm:spPr/>
      <dgm:t>
        <a:bodyPr/>
        <a:lstStyle/>
        <a:p>
          <a:endParaRPr lang="es-ES" sz="1800" b="1"/>
        </a:p>
      </dgm:t>
    </dgm:pt>
    <dgm:pt modelId="{B2B45A22-29B1-45D7-BAE8-287C70BDE1ED}" type="sibTrans" cxnId="{3572F6C1-7F6F-4EB3-85D6-66936E964120}">
      <dgm:prSet/>
      <dgm:spPr/>
      <dgm:t>
        <a:bodyPr/>
        <a:lstStyle/>
        <a:p>
          <a:endParaRPr lang="es-ES" sz="1800" b="1"/>
        </a:p>
      </dgm:t>
    </dgm:pt>
    <dgm:pt modelId="{46AAF819-4562-4D0C-9C04-DD46565E9ED0}" type="pres">
      <dgm:prSet presAssocID="{5B77657B-768C-4A17-8CD5-1AA82D7145A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C18A86-17FA-426C-AA0E-8E6355C422F7}" type="pres">
      <dgm:prSet presAssocID="{5B77657B-768C-4A17-8CD5-1AA82D7145A7}" presName="dummyMaxCanvas" presStyleCnt="0"/>
      <dgm:spPr/>
    </dgm:pt>
    <dgm:pt modelId="{FD14104B-2640-4BB8-8470-F1313016A525}" type="pres">
      <dgm:prSet presAssocID="{5B77657B-768C-4A17-8CD5-1AA82D7145A7}" presName="parentComposite" presStyleCnt="0"/>
      <dgm:spPr/>
    </dgm:pt>
    <dgm:pt modelId="{A2C027E6-6712-46FD-A9E8-D6FAE47F266E}" type="pres">
      <dgm:prSet presAssocID="{5B77657B-768C-4A17-8CD5-1AA82D7145A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943C6EDA-72CC-44E4-A2D0-87A1D5934304}" type="pres">
      <dgm:prSet presAssocID="{5B77657B-768C-4A17-8CD5-1AA82D7145A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A9D475ED-1E44-4261-98E7-7E8F0BAF7180}" type="pres">
      <dgm:prSet presAssocID="{5B77657B-768C-4A17-8CD5-1AA82D7145A7}" presName="childrenComposite" presStyleCnt="0"/>
      <dgm:spPr/>
    </dgm:pt>
    <dgm:pt modelId="{1B50D879-1E9B-481F-9ABF-5114A0C7FA35}" type="pres">
      <dgm:prSet presAssocID="{5B77657B-768C-4A17-8CD5-1AA82D7145A7}" presName="dummyMaxCanvas_ChildArea" presStyleCnt="0"/>
      <dgm:spPr/>
    </dgm:pt>
    <dgm:pt modelId="{17A159E2-BB0F-43BF-82F1-10D8EBFED489}" type="pres">
      <dgm:prSet presAssocID="{5B77657B-768C-4A17-8CD5-1AA82D7145A7}" presName="fulcrum" presStyleLbl="alignAccFollowNode1" presStyleIdx="2" presStyleCnt="4"/>
      <dgm:spPr/>
    </dgm:pt>
    <dgm:pt modelId="{2AC24A59-4640-4A61-816C-611D0C79B260}" type="pres">
      <dgm:prSet presAssocID="{5B77657B-768C-4A17-8CD5-1AA82D7145A7}" presName="balance_12" presStyleLbl="alignAccFollowNode1" presStyleIdx="3" presStyleCnt="4">
        <dgm:presLayoutVars>
          <dgm:bulletEnabled val="1"/>
        </dgm:presLayoutVars>
      </dgm:prSet>
      <dgm:spPr/>
    </dgm:pt>
    <dgm:pt modelId="{9F48F048-DF66-4D7C-BF62-50EA2511B0BD}" type="pres">
      <dgm:prSet presAssocID="{5B77657B-768C-4A17-8CD5-1AA82D7145A7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586491-CABE-4357-AF9D-71E34B498AEF}" type="pres">
      <dgm:prSet presAssocID="{5B77657B-768C-4A17-8CD5-1AA82D7145A7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3CD7DD-DA9B-499E-873E-40DBE4F9EB4E}" type="pres">
      <dgm:prSet presAssocID="{5B77657B-768C-4A17-8CD5-1AA82D7145A7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7621F7-A1B6-47D5-B43D-587D6122237F}" srcId="{F6E3BB79-860C-4AA3-8A38-400EB580A5EB}" destId="{EBEEF72B-29EE-4D60-B9D8-6C22A46FEA02}" srcOrd="0" destOrd="0" parTransId="{AEE6DA16-649F-4511-86DB-E1EDACE67374}" sibTransId="{EB83DBB7-3142-415D-9E45-51442FC12C3B}"/>
    <dgm:cxn modelId="{E4F6454C-F2EC-4FD7-A420-A478094A4711}" srcId="{29469074-6B24-4B58-9326-C9D4EF0B258D}" destId="{B6244513-CEB2-4FE7-82B8-8B4A689E5444}" srcOrd="0" destOrd="0" parTransId="{35752F29-6756-438E-8301-DBD6F10DAD4D}" sibTransId="{CC01200A-0ECF-4756-A26E-C44B78F18C82}"/>
    <dgm:cxn modelId="{DC39CD60-C873-4D50-8670-1AA7F177695B}" type="presOf" srcId="{EBEEF72B-29EE-4D60-B9D8-6C22A46FEA02}" destId="{F43CD7DD-DA9B-499E-873E-40DBE4F9EB4E}" srcOrd="0" destOrd="0" presId="urn:microsoft.com/office/officeart/2005/8/layout/balance1"/>
    <dgm:cxn modelId="{768EC45A-6D62-4E58-A197-55B2A99B77D9}" type="presOf" srcId="{29469074-6B24-4B58-9326-C9D4EF0B258D}" destId="{943C6EDA-72CC-44E4-A2D0-87A1D5934304}" srcOrd="0" destOrd="0" presId="urn:microsoft.com/office/officeart/2005/8/layout/balance1"/>
    <dgm:cxn modelId="{B0092D63-D3B2-4513-83D4-A85DEF778303}" type="presOf" srcId="{5B77657B-768C-4A17-8CD5-1AA82D7145A7}" destId="{46AAF819-4562-4D0C-9C04-DD46565E9ED0}" srcOrd="0" destOrd="0" presId="urn:microsoft.com/office/officeart/2005/8/layout/balance1"/>
    <dgm:cxn modelId="{D73787CA-9495-4B8C-8520-FC55CDE3CFD5}" srcId="{5B77657B-768C-4A17-8CD5-1AA82D7145A7}" destId="{29469074-6B24-4B58-9326-C9D4EF0B258D}" srcOrd="1" destOrd="0" parTransId="{FA3849A0-553A-43AD-85B9-F8B3A2CBB73F}" sibTransId="{3795E7F7-47A8-4F0C-86A7-58F02DBDB6C7}"/>
    <dgm:cxn modelId="{E8AD5DAD-DFED-4F53-BBA3-234AE9879200}" type="presOf" srcId="{B6244513-CEB2-4FE7-82B8-8B4A689E5444}" destId="{9F48F048-DF66-4D7C-BF62-50EA2511B0BD}" srcOrd="0" destOrd="0" presId="urn:microsoft.com/office/officeart/2005/8/layout/balance1"/>
    <dgm:cxn modelId="{AEC6F37E-2C68-4D08-9D73-50FDF1CFA7F7}" type="presOf" srcId="{F6E3BB79-860C-4AA3-8A38-400EB580A5EB}" destId="{A2C027E6-6712-46FD-A9E8-D6FAE47F266E}" srcOrd="0" destOrd="0" presId="urn:microsoft.com/office/officeart/2005/8/layout/balance1"/>
    <dgm:cxn modelId="{3572F6C1-7F6F-4EB3-85D6-66936E964120}" srcId="{29469074-6B24-4B58-9326-C9D4EF0B258D}" destId="{B05B8233-20D0-4952-81E6-A1460409355F}" srcOrd="1" destOrd="0" parTransId="{7E766037-CDC5-496B-9ABC-55A03ED6FA05}" sibTransId="{B2B45A22-29B1-45D7-BAE8-287C70BDE1ED}"/>
    <dgm:cxn modelId="{87416B7E-BEAF-4B5D-9E9E-66BE04FF8980}" srcId="{5B77657B-768C-4A17-8CD5-1AA82D7145A7}" destId="{F6E3BB79-860C-4AA3-8A38-400EB580A5EB}" srcOrd="0" destOrd="0" parTransId="{CEEA6C08-410E-48E1-ABED-CC2E58BBDBD2}" sibTransId="{2926252B-6B6F-44FE-BFD3-1790C43C950F}"/>
    <dgm:cxn modelId="{2538DA49-0284-4B21-A0C1-C3EE0A049746}" type="presOf" srcId="{B05B8233-20D0-4952-81E6-A1460409355F}" destId="{06586491-CABE-4357-AF9D-71E34B498AEF}" srcOrd="0" destOrd="0" presId="urn:microsoft.com/office/officeart/2005/8/layout/balance1"/>
    <dgm:cxn modelId="{90F9B319-A3DD-477E-B9C7-AF37668FEBDC}" type="presParOf" srcId="{46AAF819-4562-4D0C-9C04-DD46565E9ED0}" destId="{E8C18A86-17FA-426C-AA0E-8E6355C422F7}" srcOrd="0" destOrd="0" presId="urn:microsoft.com/office/officeart/2005/8/layout/balance1"/>
    <dgm:cxn modelId="{525CFDC1-5555-4B80-B12B-E383752CAB6B}" type="presParOf" srcId="{46AAF819-4562-4D0C-9C04-DD46565E9ED0}" destId="{FD14104B-2640-4BB8-8470-F1313016A525}" srcOrd="1" destOrd="0" presId="urn:microsoft.com/office/officeart/2005/8/layout/balance1"/>
    <dgm:cxn modelId="{120035A4-8C6B-4D0E-A1DA-89CEDA13F187}" type="presParOf" srcId="{FD14104B-2640-4BB8-8470-F1313016A525}" destId="{A2C027E6-6712-46FD-A9E8-D6FAE47F266E}" srcOrd="0" destOrd="0" presId="urn:microsoft.com/office/officeart/2005/8/layout/balance1"/>
    <dgm:cxn modelId="{4EEBB022-9A2C-4291-8AC5-01D02766CEC0}" type="presParOf" srcId="{FD14104B-2640-4BB8-8470-F1313016A525}" destId="{943C6EDA-72CC-44E4-A2D0-87A1D5934304}" srcOrd="1" destOrd="0" presId="urn:microsoft.com/office/officeart/2005/8/layout/balance1"/>
    <dgm:cxn modelId="{F6EF25BE-B11F-4AA7-8B83-A1A1BF2B1EB3}" type="presParOf" srcId="{46AAF819-4562-4D0C-9C04-DD46565E9ED0}" destId="{A9D475ED-1E44-4261-98E7-7E8F0BAF7180}" srcOrd="2" destOrd="0" presId="urn:microsoft.com/office/officeart/2005/8/layout/balance1"/>
    <dgm:cxn modelId="{10494AB0-2636-4A16-86C3-4FD8EFF23604}" type="presParOf" srcId="{A9D475ED-1E44-4261-98E7-7E8F0BAF7180}" destId="{1B50D879-1E9B-481F-9ABF-5114A0C7FA35}" srcOrd="0" destOrd="0" presId="urn:microsoft.com/office/officeart/2005/8/layout/balance1"/>
    <dgm:cxn modelId="{6C422DCB-FD4C-4655-9208-4334D2C09B1F}" type="presParOf" srcId="{A9D475ED-1E44-4261-98E7-7E8F0BAF7180}" destId="{17A159E2-BB0F-43BF-82F1-10D8EBFED489}" srcOrd="1" destOrd="0" presId="urn:microsoft.com/office/officeart/2005/8/layout/balance1"/>
    <dgm:cxn modelId="{675133A8-6726-48AC-9244-E6D784D407B5}" type="presParOf" srcId="{A9D475ED-1E44-4261-98E7-7E8F0BAF7180}" destId="{2AC24A59-4640-4A61-816C-611D0C79B260}" srcOrd="2" destOrd="0" presId="urn:microsoft.com/office/officeart/2005/8/layout/balance1"/>
    <dgm:cxn modelId="{272AF8B4-8748-48D0-A8B9-71A3C4FA5F50}" type="presParOf" srcId="{A9D475ED-1E44-4261-98E7-7E8F0BAF7180}" destId="{9F48F048-DF66-4D7C-BF62-50EA2511B0BD}" srcOrd="3" destOrd="0" presId="urn:microsoft.com/office/officeart/2005/8/layout/balance1"/>
    <dgm:cxn modelId="{3CF86F82-40D0-42BA-822D-7999AEBE4973}" type="presParOf" srcId="{A9D475ED-1E44-4261-98E7-7E8F0BAF7180}" destId="{06586491-CABE-4357-AF9D-71E34B498AEF}" srcOrd="4" destOrd="0" presId="urn:microsoft.com/office/officeart/2005/8/layout/balance1"/>
    <dgm:cxn modelId="{C2676F7A-D49E-47D2-9276-9386FF0897DB}" type="presParOf" srcId="{A9D475ED-1E44-4261-98E7-7E8F0BAF7180}" destId="{F43CD7DD-DA9B-499E-873E-40DBE4F9EB4E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3AF681-084F-4DAE-B52D-F33DCB10460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1C8036-3349-4F1C-9EAD-C3EB338FB3E7}">
      <dgm:prSet phldrT="[Texto]"/>
      <dgm:spPr/>
      <dgm:t>
        <a:bodyPr/>
        <a:lstStyle/>
        <a:p>
          <a:r>
            <a:rPr lang="es-ES" dirty="0" smtClean="0"/>
            <a:t>No fumadores</a:t>
          </a:r>
          <a:endParaRPr lang="es-ES" dirty="0"/>
        </a:p>
      </dgm:t>
    </dgm:pt>
    <dgm:pt modelId="{E2F9DCDB-4886-4942-93D1-9C288CA5FA1D}" type="parTrans" cxnId="{37B7700B-98D8-4385-9B24-79C216371A99}">
      <dgm:prSet/>
      <dgm:spPr/>
      <dgm:t>
        <a:bodyPr/>
        <a:lstStyle/>
        <a:p>
          <a:endParaRPr lang="es-ES"/>
        </a:p>
      </dgm:t>
    </dgm:pt>
    <dgm:pt modelId="{591940D6-F74F-4837-BE1F-5BB265EE4878}" type="sibTrans" cxnId="{37B7700B-98D8-4385-9B24-79C216371A99}">
      <dgm:prSet/>
      <dgm:spPr/>
      <dgm:t>
        <a:bodyPr/>
        <a:lstStyle/>
        <a:p>
          <a:endParaRPr lang="es-ES"/>
        </a:p>
      </dgm:t>
    </dgm:pt>
    <dgm:pt modelId="{2DF2192B-DF37-4A5D-BEAC-917E641E8A1C}">
      <dgm:prSet phldrT="[Texto]" custT="1"/>
      <dgm:spPr/>
      <dgm:t>
        <a:bodyPr/>
        <a:lstStyle/>
        <a:p>
          <a:r>
            <a:rPr lang="es-ES" sz="2800" b="1" dirty="0" smtClean="0"/>
            <a:t>Fumadores intermitentes 60% mayor mortalidad</a:t>
          </a:r>
        </a:p>
        <a:p>
          <a:endParaRPr lang="es-ES" sz="2300" dirty="0"/>
        </a:p>
      </dgm:t>
    </dgm:pt>
    <dgm:pt modelId="{B02CF9AA-9CDC-41F9-96FB-CD238F7AC0D7}" type="parTrans" cxnId="{B6920DC5-2CC0-4BDE-B3EE-53998F19ECA8}">
      <dgm:prSet/>
      <dgm:spPr/>
      <dgm:t>
        <a:bodyPr/>
        <a:lstStyle/>
        <a:p>
          <a:endParaRPr lang="es-ES"/>
        </a:p>
      </dgm:t>
    </dgm:pt>
    <dgm:pt modelId="{4B2DDF47-17DF-44AE-AD87-DD3BF80AA928}" type="sibTrans" cxnId="{B6920DC5-2CC0-4BDE-B3EE-53998F19ECA8}">
      <dgm:prSet/>
      <dgm:spPr/>
      <dgm:t>
        <a:bodyPr/>
        <a:lstStyle/>
        <a:p>
          <a:endParaRPr lang="es-ES"/>
        </a:p>
      </dgm:t>
    </dgm:pt>
    <dgm:pt modelId="{F916380B-FDEC-4DE3-9960-3F8C23705BE4}">
      <dgm:prSet/>
      <dgm:spPr/>
      <dgm:t>
        <a:bodyPr/>
        <a:lstStyle/>
        <a:p>
          <a:endParaRPr lang="es-ES_tradnl"/>
        </a:p>
      </dgm:t>
    </dgm:pt>
    <dgm:pt modelId="{7F4CBC97-0299-49EB-BC62-ACCEAA954AC9}" type="parTrans" cxnId="{66DC8941-78D9-4F41-A001-637843824548}">
      <dgm:prSet/>
      <dgm:spPr/>
      <dgm:t>
        <a:bodyPr/>
        <a:lstStyle/>
        <a:p>
          <a:endParaRPr lang="es-ES"/>
        </a:p>
      </dgm:t>
    </dgm:pt>
    <dgm:pt modelId="{29B43A73-9E0E-4378-B309-35D9EE58E7D9}" type="sibTrans" cxnId="{66DC8941-78D9-4F41-A001-637843824548}">
      <dgm:prSet/>
      <dgm:spPr/>
      <dgm:t>
        <a:bodyPr/>
        <a:lstStyle/>
        <a:p>
          <a:endParaRPr lang="es-ES"/>
        </a:p>
      </dgm:t>
    </dgm:pt>
    <dgm:pt modelId="{050E7F11-CF01-46DB-B8F3-848F25616A42}">
      <dgm:prSet/>
      <dgm:spPr/>
      <dgm:t>
        <a:bodyPr/>
        <a:lstStyle/>
        <a:p>
          <a:endParaRPr lang="es-ES_tradnl"/>
        </a:p>
      </dgm:t>
    </dgm:pt>
    <dgm:pt modelId="{752C4C23-78D1-47EF-BA87-EA699AB4D8D5}" type="parTrans" cxnId="{3DBEF5EE-05CD-4115-8D9A-D948C8FA56E5}">
      <dgm:prSet/>
      <dgm:spPr/>
      <dgm:t>
        <a:bodyPr/>
        <a:lstStyle/>
        <a:p>
          <a:endParaRPr lang="es-ES"/>
        </a:p>
      </dgm:t>
    </dgm:pt>
    <dgm:pt modelId="{D3774614-AF9B-4508-92D9-C7AAD2A2AFEA}" type="sibTrans" cxnId="{3DBEF5EE-05CD-4115-8D9A-D948C8FA56E5}">
      <dgm:prSet/>
      <dgm:spPr/>
      <dgm:t>
        <a:bodyPr/>
        <a:lstStyle/>
        <a:p>
          <a:endParaRPr lang="es-ES"/>
        </a:p>
      </dgm:t>
    </dgm:pt>
    <dgm:pt modelId="{9D80ABE9-AAA5-45D9-8B31-C6E15EC1B59F}">
      <dgm:prSet/>
      <dgm:spPr/>
      <dgm:t>
        <a:bodyPr/>
        <a:lstStyle/>
        <a:p>
          <a:endParaRPr lang="es-ES_tradnl"/>
        </a:p>
      </dgm:t>
    </dgm:pt>
    <dgm:pt modelId="{3422BE9E-D552-4B8D-9372-60D88F3FBA60}" type="parTrans" cxnId="{DA0B9348-8557-4F0B-8153-A0F8DFBBC1B7}">
      <dgm:prSet/>
      <dgm:spPr/>
      <dgm:t>
        <a:bodyPr/>
        <a:lstStyle/>
        <a:p>
          <a:endParaRPr lang="es-ES"/>
        </a:p>
      </dgm:t>
    </dgm:pt>
    <dgm:pt modelId="{8BB544A7-D94A-4F69-A46D-F2F2CF8FC04C}" type="sibTrans" cxnId="{DA0B9348-8557-4F0B-8153-A0F8DFBBC1B7}">
      <dgm:prSet/>
      <dgm:spPr/>
      <dgm:t>
        <a:bodyPr/>
        <a:lstStyle/>
        <a:p>
          <a:endParaRPr lang="es-ES"/>
        </a:p>
      </dgm:t>
    </dgm:pt>
    <dgm:pt modelId="{D9E31F03-C800-4053-B41A-81C1ABE478F1}">
      <dgm:prSet/>
      <dgm:spPr/>
      <dgm:t>
        <a:bodyPr/>
        <a:lstStyle/>
        <a:p>
          <a:endParaRPr lang="es-ES_tradnl"/>
        </a:p>
      </dgm:t>
    </dgm:pt>
    <dgm:pt modelId="{D732116B-8780-46DE-AC33-0BEE5F78DEC6}" type="parTrans" cxnId="{4C94BDDF-E603-4EFC-B863-FD94567D342A}">
      <dgm:prSet/>
      <dgm:spPr/>
      <dgm:t>
        <a:bodyPr/>
        <a:lstStyle/>
        <a:p>
          <a:endParaRPr lang="es-ES"/>
        </a:p>
      </dgm:t>
    </dgm:pt>
    <dgm:pt modelId="{1BA3403A-55FB-41A5-9E97-144B3E5B8AC3}" type="sibTrans" cxnId="{4C94BDDF-E603-4EFC-B863-FD94567D342A}">
      <dgm:prSet/>
      <dgm:spPr/>
      <dgm:t>
        <a:bodyPr/>
        <a:lstStyle/>
        <a:p>
          <a:endParaRPr lang="es-ES"/>
        </a:p>
      </dgm:t>
    </dgm:pt>
    <dgm:pt modelId="{0623D9DC-EDAD-41F5-AD2D-895CAFBC6917}">
      <dgm:prSet/>
      <dgm:spPr/>
      <dgm:t>
        <a:bodyPr/>
        <a:lstStyle/>
        <a:p>
          <a:endParaRPr lang="es-ES_tradnl"/>
        </a:p>
      </dgm:t>
    </dgm:pt>
    <dgm:pt modelId="{DA82534F-CFA9-4CD9-9E72-728DB5D5B373}" type="parTrans" cxnId="{9C0D0839-4703-4A59-BBEF-FB07563E4C4E}">
      <dgm:prSet/>
      <dgm:spPr/>
      <dgm:t>
        <a:bodyPr/>
        <a:lstStyle/>
        <a:p>
          <a:endParaRPr lang="es-ES"/>
        </a:p>
      </dgm:t>
    </dgm:pt>
    <dgm:pt modelId="{CF2BF6A9-31E2-4737-B580-F4D2A475796B}" type="sibTrans" cxnId="{9C0D0839-4703-4A59-BBEF-FB07563E4C4E}">
      <dgm:prSet/>
      <dgm:spPr/>
      <dgm:t>
        <a:bodyPr/>
        <a:lstStyle/>
        <a:p>
          <a:endParaRPr lang="es-ES"/>
        </a:p>
      </dgm:t>
    </dgm:pt>
    <dgm:pt modelId="{59674BD8-250A-4BC4-AB55-90EC92E4C0C6}">
      <dgm:prSet/>
      <dgm:spPr/>
      <dgm:t>
        <a:bodyPr/>
        <a:lstStyle/>
        <a:p>
          <a:endParaRPr lang="es-ES_tradnl"/>
        </a:p>
      </dgm:t>
    </dgm:pt>
    <dgm:pt modelId="{245CE70F-6752-40DC-8060-B5D5C2E10213}" type="parTrans" cxnId="{ED01B839-4136-4FE1-9763-7FDD54CCE2E0}">
      <dgm:prSet/>
      <dgm:spPr/>
      <dgm:t>
        <a:bodyPr/>
        <a:lstStyle/>
        <a:p>
          <a:endParaRPr lang="es-ES"/>
        </a:p>
      </dgm:t>
    </dgm:pt>
    <dgm:pt modelId="{B84F8E68-0E34-4D0C-AC16-659FCCA29E35}" type="sibTrans" cxnId="{ED01B839-4136-4FE1-9763-7FDD54CCE2E0}">
      <dgm:prSet/>
      <dgm:spPr/>
      <dgm:t>
        <a:bodyPr/>
        <a:lstStyle/>
        <a:p>
          <a:endParaRPr lang="es-ES"/>
        </a:p>
      </dgm:t>
    </dgm:pt>
    <dgm:pt modelId="{7E299936-A9FD-4DD1-9F62-146B90526C3E}">
      <dgm:prSet/>
      <dgm:spPr/>
      <dgm:t>
        <a:bodyPr/>
        <a:lstStyle/>
        <a:p>
          <a:endParaRPr lang="es-ES_tradnl"/>
        </a:p>
      </dgm:t>
    </dgm:pt>
    <dgm:pt modelId="{7E50A33B-7FD9-45FF-8E53-2FE4FAD522E1}" type="parTrans" cxnId="{B9C15631-64D7-4E04-B108-B065074D078F}">
      <dgm:prSet/>
      <dgm:spPr/>
      <dgm:t>
        <a:bodyPr/>
        <a:lstStyle/>
        <a:p>
          <a:endParaRPr lang="es-ES"/>
        </a:p>
      </dgm:t>
    </dgm:pt>
    <dgm:pt modelId="{DCE36D00-A4A1-4FAA-9B2C-49A935C6D19A}" type="sibTrans" cxnId="{B9C15631-64D7-4E04-B108-B065074D078F}">
      <dgm:prSet/>
      <dgm:spPr/>
      <dgm:t>
        <a:bodyPr/>
        <a:lstStyle/>
        <a:p>
          <a:endParaRPr lang="es-ES"/>
        </a:p>
      </dgm:t>
    </dgm:pt>
    <dgm:pt modelId="{44C33486-2016-46C5-B578-C1B3BCDD4AC4}" type="pres">
      <dgm:prSet presAssocID="{433AF681-084F-4DAE-B52D-F33DCB10460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DA3C8D8-FE8E-424E-B1AB-0ECEF917167F}" type="pres">
      <dgm:prSet presAssocID="{433AF681-084F-4DAE-B52D-F33DCB104601}" presName="ribbon" presStyleLbl="node1" presStyleIdx="0" presStyleCnt="1"/>
      <dgm:spPr/>
    </dgm:pt>
    <dgm:pt modelId="{A84E6263-9334-4FA7-B28C-FAF575753B98}" type="pres">
      <dgm:prSet presAssocID="{433AF681-084F-4DAE-B52D-F33DCB10460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1DEA66-95CB-43AC-A41F-7DAB1ACF8BDC}" type="pres">
      <dgm:prSet presAssocID="{433AF681-084F-4DAE-B52D-F33DCB10460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EBD7F1-6CF9-4458-A9BC-C5AD6B0ADC69}" type="presOf" srcId="{433AF681-084F-4DAE-B52D-F33DCB104601}" destId="{44C33486-2016-46C5-B578-C1B3BCDD4AC4}" srcOrd="0" destOrd="0" presId="urn:microsoft.com/office/officeart/2005/8/layout/arrow6"/>
    <dgm:cxn modelId="{B52B6C51-88F5-448F-8148-BE3796F53C00}" type="presOf" srcId="{B81C8036-3349-4F1C-9EAD-C3EB338FB3E7}" destId="{A84E6263-9334-4FA7-B28C-FAF575753B98}" srcOrd="0" destOrd="0" presId="urn:microsoft.com/office/officeart/2005/8/layout/arrow6"/>
    <dgm:cxn modelId="{4C94BDDF-E603-4EFC-B863-FD94567D342A}" srcId="{433AF681-084F-4DAE-B52D-F33DCB104601}" destId="{D9E31F03-C800-4053-B41A-81C1ABE478F1}" srcOrd="5" destOrd="0" parTransId="{D732116B-8780-46DE-AC33-0BEE5F78DEC6}" sibTransId="{1BA3403A-55FB-41A5-9E97-144B3E5B8AC3}"/>
    <dgm:cxn modelId="{9C0D0839-4703-4A59-BBEF-FB07563E4C4E}" srcId="{433AF681-084F-4DAE-B52D-F33DCB104601}" destId="{0623D9DC-EDAD-41F5-AD2D-895CAFBC6917}" srcOrd="6" destOrd="0" parTransId="{DA82534F-CFA9-4CD9-9E72-728DB5D5B373}" sibTransId="{CF2BF6A9-31E2-4737-B580-F4D2A475796B}"/>
    <dgm:cxn modelId="{ED01B839-4136-4FE1-9763-7FDD54CCE2E0}" srcId="{433AF681-084F-4DAE-B52D-F33DCB104601}" destId="{59674BD8-250A-4BC4-AB55-90EC92E4C0C6}" srcOrd="7" destOrd="0" parTransId="{245CE70F-6752-40DC-8060-B5D5C2E10213}" sibTransId="{B84F8E68-0E34-4D0C-AC16-659FCCA29E35}"/>
    <dgm:cxn modelId="{66DC8941-78D9-4F41-A001-637843824548}" srcId="{433AF681-084F-4DAE-B52D-F33DCB104601}" destId="{F916380B-FDEC-4DE3-9960-3F8C23705BE4}" srcOrd="2" destOrd="0" parTransId="{7F4CBC97-0299-49EB-BC62-ACCEAA954AC9}" sibTransId="{29B43A73-9E0E-4378-B309-35D9EE58E7D9}"/>
    <dgm:cxn modelId="{37B7700B-98D8-4385-9B24-79C216371A99}" srcId="{433AF681-084F-4DAE-B52D-F33DCB104601}" destId="{B81C8036-3349-4F1C-9EAD-C3EB338FB3E7}" srcOrd="0" destOrd="0" parTransId="{E2F9DCDB-4886-4942-93D1-9C288CA5FA1D}" sibTransId="{591940D6-F74F-4837-BE1F-5BB265EE4878}"/>
    <dgm:cxn modelId="{3DBEF5EE-05CD-4115-8D9A-D948C8FA56E5}" srcId="{433AF681-084F-4DAE-B52D-F33DCB104601}" destId="{050E7F11-CF01-46DB-B8F3-848F25616A42}" srcOrd="3" destOrd="0" parTransId="{752C4C23-78D1-47EF-BA87-EA699AB4D8D5}" sibTransId="{D3774614-AF9B-4508-92D9-C7AAD2A2AFEA}"/>
    <dgm:cxn modelId="{B9C15631-64D7-4E04-B108-B065074D078F}" srcId="{433AF681-084F-4DAE-B52D-F33DCB104601}" destId="{7E299936-A9FD-4DD1-9F62-146B90526C3E}" srcOrd="8" destOrd="0" parTransId="{7E50A33B-7FD9-45FF-8E53-2FE4FAD522E1}" sibTransId="{DCE36D00-A4A1-4FAA-9B2C-49A935C6D19A}"/>
    <dgm:cxn modelId="{A858CB79-EDE4-4CDF-9D5A-48FC694FF76E}" type="presOf" srcId="{2DF2192B-DF37-4A5D-BEAC-917E641E8A1C}" destId="{EE1DEA66-95CB-43AC-A41F-7DAB1ACF8BDC}" srcOrd="0" destOrd="0" presId="urn:microsoft.com/office/officeart/2005/8/layout/arrow6"/>
    <dgm:cxn modelId="{B6920DC5-2CC0-4BDE-B3EE-53998F19ECA8}" srcId="{433AF681-084F-4DAE-B52D-F33DCB104601}" destId="{2DF2192B-DF37-4A5D-BEAC-917E641E8A1C}" srcOrd="1" destOrd="0" parTransId="{B02CF9AA-9CDC-41F9-96FB-CD238F7AC0D7}" sibTransId="{4B2DDF47-17DF-44AE-AD87-DD3BF80AA928}"/>
    <dgm:cxn modelId="{DA0B9348-8557-4F0B-8153-A0F8DFBBC1B7}" srcId="{433AF681-084F-4DAE-B52D-F33DCB104601}" destId="{9D80ABE9-AAA5-45D9-8B31-C6E15EC1B59F}" srcOrd="4" destOrd="0" parTransId="{3422BE9E-D552-4B8D-9372-60D88F3FBA60}" sibTransId="{8BB544A7-D94A-4F69-A46D-F2F2CF8FC04C}"/>
    <dgm:cxn modelId="{1F9FFC21-2FB2-4C76-B3FB-CDC55FD5A426}" type="presParOf" srcId="{44C33486-2016-46C5-B578-C1B3BCDD4AC4}" destId="{DDA3C8D8-FE8E-424E-B1AB-0ECEF917167F}" srcOrd="0" destOrd="0" presId="urn:microsoft.com/office/officeart/2005/8/layout/arrow6"/>
    <dgm:cxn modelId="{38A5175B-7891-4623-83A5-3CA0CF36EFF8}" type="presParOf" srcId="{44C33486-2016-46C5-B578-C1B3BCDD4AC4}" destId="{A84E6263-9334-4FA7-B28C-FAF575753B98}" srcOrd="1" destOrd="0" presId="urn:microsoft.com/office/officeart/2005/8/layout/arrow6"/>
    <dgm:cxn modelId="{060AEC8F-3DB4-45B4-8FA8-9A450F260BCF}" type="presParOf" srcId="{44C33486-2016-46C5-B578-C1B3BCDD4AC4}" destId="{EE1DEA66-95CB-43AC-A41F-7DAB1ACF8BD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3AF681-084F-4DAE-B52D-F33DCB104601}" type="doc">
      <dgm:prSet loTypeId="urn:microsoft.com/office/officeart/2005/8/layout/arrow6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1C8036-3349-4F1C-9EAD-C3EB338FB3E7}">
      <dgm:prSet phldrT="[Texto]" custT="1"/>
      <dgm:spPr/>
      <dgm:t>
        <a:bodyPr/>
        <a:lstStyle/>
        <a:p>
          <a:pPr algn="just"/>
          <a:r>
            <a:rPr lang="es-ES" sz="3600" b="1" dirty="0" smtClean="0"/>
            <a:t>No fumadoras</a:t>
          </a:r>
          <a:endParaRPr lang="es-ES" sz="3600" b="1" dirty="0"/>
        </a:p>
      </dgm:t>
    </dgm:pt>
    <dgm:pt modelId="{E2F9DCDB-4886-4942-93D1-9C288CA5FA1D}" type="parTrans" cxnId="{37B7700B-98D8-4385-9B24-79C216371A99}">
      <dgm:prSet/>
      <dgm:spPr/>
      <dgm:t>
        <a:bodyPr/>
        <a:lstStyle/>
        <a:p>
          <a:endParaRPr lang="es-ES"/>
        </a:p>
      </dgm:t>
    </dgm:pt>
    <dgm:pt modelId="{591940D6-F74F-4837-BE1F-5BB265EE4878}" type="sibTrans" cxnId="{37B7700B-98D8-4385-9B24-79C216371A99}">
      <dgm:prSet/>
      <dgm:spPr/>
      <dgm:t>
        <a:bodyPr/>
        <a:lstStyle/>
        <a:p>
          <a:endParaRPr lang="es-ES"/>
        </a:p>
      </dgm:t>
    </dgm:pt>
    <dgm:pt modelId="{2DF2192B-DF37-4A5D-BEAC-917E641E8A1C}">
      <dgm:prSet phldrT="[Texto]" custT="1"/>
      <dgm:spPr/>
      <dgm:t>
        <a:bodyPr/>
        <a:lstStyle/>
        <a:p>
          <a:pPr algn="l"/>
          <a:r>
            <a:rPr lang="es-ES" sz="2000" b="1" dirty="0" smtClean="0"/>
            <a:t>Fumadoras intermitentes presentan pérdida de hasta 6 años de vida</a:t>
          </a:r>
        </a:p>
        <a:p>
          <a:pPr algn="l"/>
          <a:r>
            <a:rPr lang="es-ES" sz="2000" b="1" dirty="0" smtClean="0"/>
            <a:t> </a:t>
          </a:r>
        </a:p>
        <a:p>
          <a:pPr algn="l"/>
          <a:r>
            <a:rPr lang="es-ES" sz="2800" b="1" dirty="0" smtClean="0"/>
            <a:t>1.5 veces mayor riesgo con más de 4 cigarrillos  </a:t>
          </a:r>
          <a:endParaRPr lang="es-ES" sz="2800" b="1" dirty="0"/>
        </a:p>
      </dgm:t>
    </dgm:pt>
    <dgm:pt modelId="{B02CF9AA-9CDC-41F9-96FB-CD238F7AC0D7}" type="parTrans" cxnId="{B6920DC5-2CC0-4BDE-B3EE-53998F19ECA8}">
      <dgm:prSet/>
      <dgm:spPr/>
      <dgm:t>
        <a:bodyPr/>
        <a:lstStyle/>
        <a:p>
          <a:endParaRPr lang="es-ES"/>
        </a:p>
      </dgm:t>
    </dgm:pt>
    <dgm:pt modelId="{4B2DDF47-17DF-44AE-AD87-DD3BF80AA928}" type="sibTrans" cxnId="{B6920DC5-2CC0-4BDE-B3EE-53998F19ECA8}">
      <dgm:prSet/>
      <dgm:spPr/>
      <dgm:t>
        <a:bodyPr/>
        <a:lstStyle/>
        <a:p>
          <a:endParaRPr lang="es-ES"/>
        </a:p>
      </dgm:t>
    </dgm:pt>
    <dgm:pt modelId="{F916380B-FDEC-4DE3-9960-3F8C23705BE4}">
      <dgm:prSet/>
      <dgm:spPr/>
      <dgm:t>
        <a:bodyPr/>
        <a:lstStyle/>
        <a:p>
          <a:endParaRPr lang="es-ES_tradnl"/>
        </a:p>
      </dgm:t>
    </dgm:pt>
    <dgm:pt modelId="{7F4CBC97-0299-49EB-BC62-ACCEAA954AC9}" type="parTrans" cxnId="{66DC8941-78D9-4F41-A001-637843824548}">
      <dgm:prSet/>
      <dgm:spPr/>
      <dgm:t>
        <a:bodyPr/>
        <a:lstStyle/>
        <a:p>
          <a:endParaRPr lang="es-ES"/>
        </a:p>
      </dgm:t>
    </dgm:pt>
    <dgm:pt modelId="{29B43A73-9E0E-4378-B309-35D9EE58E7D9}" type="sibTrans" cxnId="{66DC8941-78D9-4F41-A001-637843824548}">
      <dgm:prSet/>
      <dgm:spPr/>
      <dgm:t>
        <a:bodyPr/>
        <a:lstStyle/>
        <a:p>
          <a:endParaRPr lang="es-ES"/>
        </a:p>
      </dgm:t>
    </dgm:pt>
    <dgm:pt modelId="{050E7F11-CF01-46DB-B8F3-848F25616A42}">
      <dgm:prSet/>
      <dgm:spPr/>
      <dgm:t>
        <a:bodyPr/>
        <a:lstStyle/>
        <a:p>
          <a:endParaRPr lang="es-ES_tradnl"/>
        </a:p>
      </dgm:t>
    </dgm:pt>
    <dgm:pt modelId="{752C4C23-78D1-47EF-BA87-EA699AB4D8D5}" type="parTrans" cxnId="{3DBEF5EE-05CD-4115-8D9A-D948C8FA56E5}">
      <dgm:prSet/>
      <dgm:spPr/>
      <dgm:t>
        <a:bodyPr/>
        <a:lstStyle/>
        <a:p>
          <a:endParaRPr lang="es-ES"/>
        </a:p>
      </dgm:t>
    </dgm:pt>
    <dgm:pt modelId="{D3774614-AF9B-4508-92D9-C7AAD2A2AFEA}" type="sibTrans" cxnId="{3DBEF5EE-05CD-4115-8D9A-D948C8FA56E5}">
      <dgm:prSet/>
      <dgm:spPr/>
      <dgm:t>
        <a:bodyPr/>
        <a:lstStyle/>
        <a:p>
          <a:endParaRPr lang="es-ES"/>
        </a:p>
      </dgm:t>
    </dgm:pt>
    <dgm:pt modelId="{9D80ABE9-AAA5-45D9-8B31-C6E15EC1B59F}">
      <dgm:prSet/>
      <dgm:spPr/>
      <dgm:t>
        <a:bodyPr/>
        <a:lstStyle/>
        <a:p>
          <a:endParaRPr lang="es-ES_tradnl"/>
        </a:p>
      </dgm:t>
    </dgm:pt>
    <dgm:pt modelId="{3422BE9E-D552-4B8D-9372-60D88F3FBA60}" type="parTrans" cxnId="{DA0B9348-8557-4F0B-8153-A0F8DFBBC1B7}">
      <dgm:prSet/>
      <dgm:spPr/>
      <dgm:t>
        <a:bodyPr/>
        <a:lstStyle/>
        <a:p>
          <a:endParaRPr lang="es-ES"/>
        </a:p>
      </dgm:t>
    </dgm:pt>
    <dgm:pt modelId="{8BB544A7-D94A-4F69-A46D-F2F2CF8FC04C}" type="sibTrans" cxnId="{DA0B9348-8557-4F0B-8153-A0F8DFBBC1B7}">
      <dgm:prSet/>
      <dgm:spPr/>
      <dgm:t>
        <a:bodyPr/>
        <a:lstStyle/>
        <a:p>
          <a:endParaRPr lang="es-ES"/>
        </a:p>
      </dgm:t>
    </dgm:pt>
    <dgm:pt modelId="{D9E31F03-C800-4053-B41A-81C1ABE478F1}">
      <dgm:prSet/>
      <dgm:spPr/>
      <dgm:t>
        <a:bodyPr/>
        <a:lstStyle/>
        <a:p>
          <a:endParaRPr lang="es-ES_tradnl"/>
        </a:p>
      </dgm:t>
    </dgm:pt>
    <dgm:pt modelId="{D732116B-8780-46DE-AC33-0BEE5F78DEC6}" type="parTrans" cxnId="{4C94BDDF-E603-4EFC-B863-FD94567D342A}">
      <dgm:prSet/>
      <dgm:spPr/>
      <dgm:t>
        <a:bodyPr/>
        <a:lstStyle/>
        <a:p>
          <a:endParaRPr lang="es-ES"/>
        </a:p>
      </dgm:t>
    </dgm:pt>
    <dgm:pt modelId="{1BA3403A-55FB-41A5-9E97-144B3E5B8AC3}" type="sibTrans" cxnId="{4C94BDDF-E603-4EFC-B863-FD94567D342A}">
      <dgm:prSet/>
      <dgm:spPr/>
      <dgm:t>
        <a:bodyPr/>
        <a:lstStyle/>
        <a:p>
          <a:endParaRPr lang="es-ES"/>
        </a:p>
      </dgm:t>
    </dgm:pt>
    <dgm:pt modelId="{0623D9DC-EDAD-41F5-AD2D-895CAFBC6917}">
      <dgm:prSet/>
      <dgm:spPr/>
      <dgm:t>
        <a:bodyPr/>
        <a:lstStyle/>
        <a:p>
          <a:endParaRPr lang="es-ES_tradnl"/>
        </a:p>
      </dgm:t>
    </dgm:pt>
    <dgm:pt modelId="{DA82534F-CFA9-4CD9-9E72-728DB5D5B373}" type="parTrans" cxnId="{9C0D0839-4703-4A59-BBEF-FB07563E4C4E}">
      <dgm:prSet/>
      <dgm:spPr/>
      <dgm:t>
        <a:bodyPr/>
        <a:lstStyle/>
        <a:p>
          <a:endParaRPr lang="es-ES"/>
        </a:p>
      </dgm:t>
    </dgm:pt>
    <dgm:pt modelId="{CF2BF6A9-31E2-4737-B580-F4D2A475796B}" type="sibTrans" cxnId="{9C0D0839-4703-4A59-BBEF-FB07563E4C4E}">
      <dgm:prSet/>
      <dgm:spPr/>
      <dgm:t>
        <a:bodyPr/>
        <a:lstStyle/>
        <a:p>
          <a:endParaRPr lang="es-ES"/>
        </a:p>
      </dgm:t>
    </dgm:pt>
    <dgm:pt modelId="{59674BD8-250A-4BC4-AB55-90EC92E4C0C6}">
      <dgm:prSet/>
      <dgm:spPr/>
      <dgm:t>
        <a:bodyPr/>
        <a:lstStyle/>
        <a:p>
          <a:endParaRPr lang="es-ES_tradnl"/>
        </a:p>
      </dgm:t>
    </dgm:pt>
    <dgm:pt modelId="{245CE70F-6752-40DC-8060-B5D5C2E10213}" type="parTrans" cxnId="{ED01B839-4136-4FE1-9763-7FDD54CCE2E0}">
      <dgm:prSet/>
      <dgm:spPr/>
      <dgm:t>
        <a:bodyPr/>
        <a:lstStyle/>
        <a:p>
          <a:endParaRPr lang="es-ES"/>
        </a:p>
      </dgm:t>
    </dgm:pt>
    <dgm:pt modelId="{B84F8E68-0E34-4D0C-AC16-659FCCA29E35}" type="sibTrans" cxnId="{ED01B839-4136-4FE1-9763-7FDD54CCE2E0}">
      <dgm:prSet/>
      <dgm:spPr/>
      <dgm:t>
        <a:bodyPr/>
        <a:lstStyle/>
        <a:p>
          <a:endParaRPr lang="es-ES"/>
        </a:p>
      </dgm:t>
    </dgm:pt>
    <dgm:pt modelId="{7E299936-A9FD-4DD1-9F62-146B90526C3E}">
      <dgm:prSet/>
      <dgm:spPr/>
      <dgm:t>
        <a:bodyPr/>
        <a:lstStyle/>
        <a:p>
          <a:endParaRPr lang="es-ES_tradnl"/>
        </a:p>
      </dgm:t>
    </dgm:pt>
    <dgm:pt modelId="{7E50A33B-7FD9-45FF-8E53-2FE4FAD522E1}" type="parTrans" cxnId="{B9C15631-64D7-4E04-B108-B065074D078F}">
      <dgm:prSet/>
      <dgm:spPr/>
      <dgm:t>
        <a:bodyPr/>
        <a:lstStyle/>
        <a:p>
          <a:endParaRPr lang="es-ES"/>
        </a:p>
      </dgm:t>
    </dgm:pt>
    <dgm:pt modelId="{DCE36D00-A4A1-4FAA-9B2C-49A935C6D19A}" type="sibTrans" cxnId="{B9C15631-64D7-4E04-B108-B065074D078F}">
      <dgm:prSet/>
      <dgm:spPr/>
      <dgm:t>
        <a:bodyPr/>
        <a:lstStyle/>
        <a:p>
          <a:endParaRPr lang="es-ES"/>
        </a:p>
      </dgm:t>
    </dgm:pt>
    <dgm:pt modelId="{44C33486-2016-46C5-B578-C1B3BCDD4AC4}" type="pres">
      <dgm:prSet presAssocID="{433AF681-084F-4DAE-B52D-F33DCB10460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DA3C8D8-FE8E-424E-B1AB-0ECEF917167F}" type="pres">
      <dgm:prSet presAssocID="{433AF681-084F-4DAE-B52D-F33DCB104601}" presName="ribbon" presStyleLbl="node1" presStyleIdx="0" presStyleCnt="1"/>
      <dgm:spPr>
        <a:solidFill>
          <a:srgbClr val="FF99FF"/>
        </a:solidFill>
      </dgm:spPr>
    </dgm:pt>
    <dgm:pt modelId="{A84E6263-9334-4FA7-B28C-FAF575753B98}" type="pres">
      <dgm:prSet presAssocID="{433AF681-084F-4DAE-B52D-F33DCB10460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1DEA66-95CB-43AC-A41F-7DAB1ACF8BDC}" type="pres">
      <dgm:prSet presAssocID="{433AF681-084F-4DAE-B52D-F33DCB10460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EBD7F1-6CF9-4458-A9BC-C5AD6B0ADC69}" type="presOf" srcId="{433AF681-084F-4DAE-B52D-F33DCB104601}" destId="{44C33486-2016-46C5-B578-C1B3BCDD4AC4}" srcOrd="0" destOrd="0" presId="urn:microsoft.com/office/officeart/2005/8/layout/arrow6"/>
    <dgm:cxn modelId="{B52B6C51-88F5-448F-8148-BE3796F53C00}" type="presOf" srcId="{B81C8036-3349-4F1C-9EAD-C3EB338FB3E7}" destId="{A84E6263-9334-4FA7-B28C-FAF575753B98}" srcOrd="0" destOrd="0" presId="urn:microsoft.com/office/officeart/2005/8/layout/arrow6"/>
    <dgm:cxn modelId="{4C94BDDF-E603-4EFC-B863-FD94567D342A}" srcId="{433AF681-084F-4DAE-B52D-F33DCB104601}" destId="{D9E31F03-C800-4053-B41A-81C1ABE478F1}" srcOrd="5" destOrd="0" parTransId="{D732116B-8780-46DE-AC33-0BEE5F78DEC6}" sibTransId="{1BA3403A-55FB-41A5-9E97-144B3E5B8AC3}"/>
    <dgm:cxn modelId="{9C0D0839-4703-4A59-BBEF-FB07563E4C4E}" srcId="{433AF681-084F-4DAE-B52D-F33DCB104601}" destId="{0623D9DC-EDAD-41F5-AD2D-895CAFBC6917}" srcOrd="6" destOrd="0" parTransId="{DA82534F-CFA9-4CD9-9E72-728DB5D5B373}" sibTransId="{CF2BF6A9-31E2-4737-B580-F4D2A475796B}"/>
    <dgm:cxn modelId="{ED01B839-4136-4FE1-9763-7FDD54CCE2E0}" srcId="{433AF681-084F-4DAE-B52D-F33DCB104601}" destId="{59674BD8-250A-4BC4-AB55-90EC92E4C0C6}" srcOrd="7" destOrd="0" parTransId="{245CE70F-6752-40DC-8060-B5D5C2E10213}" sibTransId="{B84F8E68-0E34-4D0C-AC16-659FCCA29E35}"/>
    <dgm:cxn modelId="{66DC8941-78D9-4F41-A001-637843824548}" srcId="{433AF681-084F-4DAE-B52D-F33DCB104601}" destId="{F916380B-FDEC-4DE3-9960-3F8C23705BE4}" srcOrd="2" destOrd="0" parTransId="{7F4CBC97-0299-49EB-BC62-ACCEAA954AC9}" sibTransId="{29B43A73-9E0E-4378-B309-35D9EE58E7D9}"/>
    <dgm:cxn modelId="{37B7700B-98D8-4385-9B24-79C216371A99}" srcId="{433AF681-084F-4DAE-B52D-F33DCB104601}" destId="{B81C8036-3349-4F1C-9EAD-C3EB338FB3E7}" srcOrd="0" destOrd="0" parTransId="{E2F9DCDB-4886-4942-93D1-9C288CA5FA1D}" sibTransId="{591940D6-F74F-4837-BE1F-5BB265EE4878}"/>
    <dgm:cxn modelId="{3DBEF5EE-05CD-4115-8D9A-D948C8FA56E5}" srcId="{433AF681-084F-4DAE-B52D-F33DCB104601}" destId="{050E7F11-CF01-46DB-B8F3-848F25616A42}" srcOrd="3" destOrd="0" parTransId="{752C4C23-78D1-47EF-BA87-EA699AB4D8D5}" sibTransId="{D3774614-AF9B-4508-92D9-C7AAD2A2AFEA}"/>
    <dgm:cxn modelId="{B9C15631-64D7-4E04-B108-B065074D078F}" srcId="{433AF681-084F-4DAE-B52D-F33DCB104601}" destId="{7E299936-A9FD-4DD1-9F62-146B90526C3E}" srcOrd="8" destOrd="0" parTransId="{7E50A33B-7FD9-45FF-8E53-2FE4FAD522E1}" sibTransId="{DCE36D00-A4A1-4FAA-9B2C-49A935C6D19A}"/>
    <dgm:cxn modelId="{A858CB79-EDE4-4CDF-9D5A-48FC694FF76E}" type="presOf" srcId="{2DF2192B-DF37-4A5D-BEAC-917E641E8A1C}" destId="{EE1DEA66-95CB-43AC-A41F-7DAB1ACF8BDC}" srcOrd="0" destOrd="0" presId="urn:microsoft.com/office/officeart/2005/8/layout/arrow6"/>
    <dgm:cxn modelId="{B6920DC5-2CC0-4BDE-B3EE-53998F19ECA8}" srcId="{433AF681-084F-4DAE-B52D-F33DCB104601}" destId="{2DF2192B-DF37-4A5D-BEAC-917E641E8A1C}" srcOrd="1" destOrd="0" parTransId="{B02CF9AA-9CDC-41F9-96FB-CD238F7AC0D7}" sibTransId="{4B2DDF47-17DF-44AE-AD87-DD3BF80AA928}"/>
    <dgm:cxn modelId="{DA0B9348-8557-4F0B-8153-A0F8DFBBC1B7}" srcId="{433AF681-084F-4DAE-B52D-F33DCB104601}" destId="{9D80ABE9-AAA5-45D9-8B31-C6E15EC1B59F}" srcOrd="4" destOrd="0" parTransId="{3422BE9E-D552-4B8D-9372-60D88F3FBA60}" sibTransId="{8BB544A7-D94A-4F69-A46D-F2F2CF8FC04C}"/>
    <dgm:cxn modelId="{1F9FFC21-2FB2-4C76-B3FB-CDC55FD5A426}" type="presParOf" srcId="{44C33486-2016-46C5-B578-C1B3BCDD4AC4}" destId="{DDA3C8D8-FE8E-424E-B1AB-0ECEF917167F}" srcOrd="0" destOrd="0" presId="urn:microsoft.com/office/officeart/2005/8/layout/arrow6"/>
    <dgm:cxn modelId="{38A5175B-7891-4623-83A5-3CA0CF36EFF8}" type="presParOf" srcId="{44C33486-2016-46C5-B578-C1B3BCDD4AC4}" destId="{A84E6263-9334-4FA7-B28C-FAF575753B98}" srcOrd="1" destOrd="0" presId="urn:microsoft.com/office/officeart/2005/8/layout/arrow6"/>
    <dgm:cxn modelId="{060AEC8F-3DB4-45B4-8FA8-9A450F260BCF}" type="presParOf" srcId="{44C33486-2016-46C5-B578-C1B3BCDD4AC4}" destId="{EE1DEA66-95CB-43AC-A41F-7DAB1ACF8BD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61DFE0-4C04-4D97-A1B5-80944E315261}" type="doc">
      <dgm:prSet loTypeId="urn:microsoft.com/office/officeart/2008/layout/VerticalCurved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0161CED-BE6F-419D-9714-6B31AEA7F696}">
      <dgm:prSet phldrT="[Texto]"/>
      <dgm:spPr/>
      <dgm:t>
        <a:bodyPr/>
        <a:lstStyle/>
        <a:p>
          <a:r>
            <a:rPr lang="es-PA" b="1" dirty="0" smtClean="0">
              <a:solidFill>
                <a:schemeClr val="bg1"/>
              </a:solidFill>
            </a:rPr>
            <a:t>Fumadores pasivos tienen un aumento del riesgo de enfermedad coronaria del 30%.</a:t>
          </a:r>
          <a:endParaRPr lang="es-ES" b="1" dirty="0">
            <a:solidFill>
              <a:schemeClr val="bg1"/>
            </a:solidFill>
          </a:endParaRPr>
        </a:p>
      </dgm:t>
    </dgm:pt>
    <dgm:pt modelId="{A096E2D9-D549-4D32-9073-6BEC095E1325}" type="parTrans" cxnId="{11458809-D2A2-4090-8B85-5FAA81185EB8}">
      <dgm:prSet/>
      <dgm:spPr/>
      <dgm:t>
        <a:bodyPr/>
        <a:lstStyle/>
        <a:p>
          <a:endParaRPr lang="es-ES"/>
        </a:p>
      </dgm:t>
    </dgm:pt>
    <dgm:pt modelId="{3B91FCE3-DE7E-4C28-9181-CE47936EFC47}" type="sibTrans" cxnId="{11458809-D2A2-4090-8B85-5FAA81185EB8}">
      <dgm:prSet/>
      <dgm:spPr/>
      <dgm:t>
        <a:bodyPr/>
        <a:lstStyle/>
        <a:p>
          <a:endParaRPr lang="es-ES"/>
        </a:p>
      </dgm:t>
    </dgm:pt>
    <dgm:pt modelId="{A723BDE2-95FA-48E6-902D-0AAC051AA728}">
      <dgm:prSet phldrT="[Texto]"/>
      <dgm:spPr/>
      <dgm:t>
        <a:bodyPr/>
        <a:lstStyle/>
        <a:p>
          <a:r>
            <a:rPr lang="es-PA" b="1" dirty="0" smtClean="0">
              <a:solidFill>
                <a:schemeClr val="bg1"/>
              </a:solidFill>
            </a:rPr>
            <a:t>50% de incremento de la ateroesclerosis en los fumadores activos</a:t>
          </a:r>
          <a:endParaRPr lang="es-ES" b="1" dirty="0">
            <a:solidFill>
              <a:schemeClr val="bg1"/>
            </a:solidFill>
          </a:endParaRPr>
        </a:p>
      </dgm:t>
    </dgm:pt>
    <dgm:pt modelId="{AE4B79E9-58DB-464F-BD9B-527206BB971D}" type="parTrans" cxnId="{D57564B1-BD67-4A23-9139-D0713ECB8814}">
      <dgm:prSet/>
      <dgm:spPr/>
      <dgm:t>
        <a:bodyPr/>
        <a:lstStyle/>
        <a:p>
          <a:endParaRPr lang="es-ES"/>
        </a:p>
      </dgm:t>
    </dgm:pt>
    <dgm:pt modelId="{CDD605C1-C1B8-4FA5-BD78-EA2A2F39AE58}" type="sibTrans" cxnId="{D57564B1-BD67-4A23-9139-D0713ECB8814}">
      <dgm:prSet/>
      <dgm:spPr/>
      <dgm:t>
        <a:bodyPr/>
        <a:lstStyle/>
        <a:p>
          <a:endParaRPr lang="es-ES"/>
        </a:p>
      </dgm:t>
    </dgm:pt>
    <dgm:pt modelId="{D62E70CF-9D95-43FF-81F0-04172ADC4C5F}">
      <dgm:prSet phldrT="[Texto]"/>
      <dgm:spPr/>
      <dgm:t>
        <a:bodyPr/>
        <a:lstStyle/>
        <a:p>
          <a:r>
            <a:rPr lang="es-PA" b="1" dirty="0" smtClean="0">
              <a:solidFill>
                <a:schemeClr val="bg1"/>
              </a:solidFill>
            </a:rPr>
            <a:t>20% de incremento  de la ateroesclerosis en fumadores pasivos</a:t>
          </a:r>
          <a:endParaRPr lang="es-ES" b="1" dirty="0">
            <a:solidFill>
              <a:schemeClr val="bg1"/>
            </a:solidFill>
          </a:endParaRPr>
        </a:p>
      </dgm:t>
    </dgm:pt>
    <dgm:pt modelId="{42B55434-89A8-496E-A4E3-13EE15DA745B}" type="parTrans" cxnId="{4A25A333-2E5F-44D4-83AC-DF104ADF812B}">
      <dgm:prSet/>
      <dgm:spPr/>
      <dgm:t>
        <a:bodyPr/>
        <a:lstStyle/>
        <a:p>
          <a:endParaRPr lang="es-ES"/>
        </a:p>
      </dgm:t>
    </dgm:pt>
    <dgm:pt modelId="{AAB4B25B-E464-451A-93D7-6C2DBC485E8F}" type="sibTrans" cxnId="{4A25A333-2E5F-44D4-83AC-DF104ADF812B}">
      <dgm:prSet/>
      <dgm:spPr/>
      <dgm:t>
        <a:bodyPr/>
        <a:lstStyle/>
        <a:p>
          <a:endParaRPr lang="es-ES"/>
        </a:p>
      </dgm:t>
    </dgm:pt>
    <dgm:pt modelId="{3AFFB92F-20C8-4A97-8DB8-25B95475250A}" type="pres">
      <dgm:prSet presAssocID="{2D61DFE0-4C04-4D97-A1B5-80944E3152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277E5EB8-60DA-427E-8551-ADA0CE951042}" type="pres">
      <dgm:prSet presAssocID="{2D61DFE0-4C04-4D97-A1B5-80944E315261}" presName="Name1" presStyleCnt="0"/>
      <dgm:spPr/>
    </dgm:pt>
    <dgm:pt modelId="{A83FD3B2-D975-42BC-BEF3-4542896236F3}" type="pres">
      <dgm:prSet presAssocID="{2D61DFE0-4C04-4D97-A1B5-80944E315261}" presName="cycle" presStyleCnt="0"/>
      <dgm:spPr/>
    </dgm:pt>
    <dgm:pt modelId="{B5CFB787-8A22-4CD7-815A-131546686722}" type="pres">
      <dgm:prSet presAssocID="{2D61DFE0-4C04-4D97-A1B5-80944E315261}" presName="srcNode" presStyleLbl="node1" presStyleIdx="0" presStyleCnt="3"/>
      <dgm:spPr/>
    </dgm:pt>
    <dgm:pt modelId="{F05AD466-35EC-417C-A861-F34C489C8783}" type="pres">
      <dgm:prSet presAssocID="{2D61DFE0-4C04-4D97-A1B5-80944E315261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649C81E1-79B2-4A71-810E-8F2C4E30006F}" type="pres">
      <dgm:prSet presAssocID="{2D61DFE0-4C04-4D97-A1B5-80944E315261}" presName="extraNode" presStyleLbl="node1" presStyleIdx="0" presStyleCnt="3"/>
      <dgm:spPr/>
    </dgm:pt>
    <dgm:pt modelId="{6546CADC-3B28-4762-8493-03F6DC89C405}" type="pres">
      <dgm:prSet presAssocID="{2D61DFE0-4C04-4D97-A1B5-80944E315261}" presName="dstNode" presStyleLbl="node1" presStyleIdx="0" presStyleCnt="3"/>
      <dgm:spPr/>
    </dgm:pt>
    <dgm:pt modelId="{966B9C1E-7BE1-410C-939B-F8EDA027F61F}" type="pres">
      <dgm:prSet presAssocID="{70161CED-BE6F-419D-9714-6B31AEA7F69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4BC1AC-C240-4CE5-84CB-8194A1E5168C}" type="pres">
      <dgm:prSet presAssocID="{70161CED-BE6F-419D-9714-6B31AEA7F696}" presName="accent_1" presStyleCnt="0"/>
      <dgm:spPr/>
    </dgm:pt>
    <dgm:pt modelId="{B0571212-8E0F-4E7E-A3F1-68DC6A4F2B0E}" type="pres">
      <dgm:prSet presAssocID="{70161CED-BE6F-419D-9714-6B31AEA7F69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F676B3-AA4E-4118-8C5A-FE5324332A58}" type="pres">
      <dgm:prSet presAssocID="{A723BDE2-95FA-48E6-902D-0AAC051AA72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F092DF-163F-42AD-923F-538D987CB569}" type="pres">
      <dgm:prSet presAssocID="{A723BDE2-95FA-48E6-902D-0AAC051AA728}" presName="accent_2" presStyleCnt="0"/>
      <dgm:spPr/>
    </dgm:pt>
    <dgm:pt modelId="{4C9500D6-51C6-463B-BBAD-311123CFF961}" type="pres">
      <dgm:prSet presAssocID="{A723BDE2-95FA-48E6-902D-0AAC051AA72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51B493-5BD7-4E39-9F0D-972E047C389F}" type="pres">
      <dgm:prSet presAssocID="{D62E70CF-9D95-43FF-81F0-04172ADC4C5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70A75-AB8E-4C7A-9AA2-A722BDC42306}" type="pres">
      <dgm:prSet presAssocID="{D62E70CF-9D95-43FF-81F0-04172ADC4C5F}" presName="accent_3" presStyleCnt="0"/>
      <dgm:spPr/>
    </dgm:pt>
    <dgm:pt modelId="{D9F10E00-3821-4ADA-8647-FFF1FDC6FCE6}" type="pres">
      <dgm:prSet presAssocID="{D62E70CF-9D95-43FF-81F0-04172ADC4C5F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1458809-D2A2-4090-8B85-5FAA81185EB8}" srcId="{2D61DFE0-4C04-4D97-A1B5-80944E315261}" destId="{70161CED-BE6F-419D-9714-6B31AEA7F696}" srcOrd="0" destOrd="0" parTransId="{A096E2D9-D549-4D32-9073-6BEC095E1325}" sibTransId="{3B91FCE3-DE7E-4C28-9181-CE47936EFC47}"/>
    <dgm:cxn modelId="{D82D83B0-0E1B-4E42-BD04-E8683ACE13BE}" type="presOf" srcId="{70161CED-BE6F-419D-9714-6B31AEA7F696}" destId="{966B9C1E-7BE1-410C-939B-F8EDA027F61F}" srcOrd="0" destOrd="0" presId="urn:microsoft.com/office/officeart/2008/layout/VerticalCurvedList"/>
    <dgm:cxn modelId="{1EEEBA82-8E2E-4850-92BB-04F870F5AA9E}" type="presOf" srcId="{D62E70CF-9D95-43FF-81F0-04172ADC4C5F}" destId="{6151B493-5BD7-4E39-9F0D-972E047C389F}" srcOrd="0" destOrd="0" presId="urn:microsoft.com/office/officeart/2008/layout/VerticalCurvedList"/>
    <dgm:cxn modelId="{25776E95-7382-475C-943C-D156408B5C50}" type="presOf" srcId="{2D61DFE0-4C04-4D97-A1B5-80944E315261}" destId="{3AFFB92F-20C8-4A97-8DB8-25B95475250A}" srcOrd="0" destOrd="0" presId="urn:microsoft.com/office/officeart/2008/layout/VerticalCurvedList"/>
    <dgm:cxn modelId="{AAEF7B7B-05BE-4C9E-A351-0EA799E3B41A}" type="presOf" srcId="{A723BDE2-95FA-48E6-902D-0AAC051AA728}" destId="{91F676B3-AA4E-4118-8C5A-FE5324332A58}" srcOrd="0" destOrd="0" presId="urn:microsoft.com/office/officeart/2008/layout/VerticalCurvedList"/>
    <dgm:cxn modelId="{4A25A333-2E5F-44D4-83AC-DF104ADF812B}" srcId="{2D61DFE0-4C04-4D97-A1B5-80944E315261}" destId="{D62E70CF-9D95-43FF-81F0-04172ADC4C5F}" srcOrd="2" destOrd="0" parTransId="{42B55434-89A8-496E-A4E3-13EE15DA745B}" sibTransId="{AAB4B25B-E464-451A-93D7-6C2DBC485E8F}"/>
    <dgm:cxn modelId="{D57564B1-BD67-4A23-9139-D0713ECB8814}" srcId="{2D61DFE0-4C04-4D97-A1B5-80944E315261}" destId="{A723BDE2-95FA-48E6-902D-0AAC051AA728}" srcOrd="1" destOrd="0" parTransId="{AE4B79E9-58DB-464F-BD9B-527206BB971D}" sibTransId="{CDD605C1-C1B8-4FA5-BD78-EA2A2F39AE58}"/>
    <dgm:cxn modelId="{BB3916D9-440F-44C9-B69A-7BC40B68EA60}" type="presOf" srcId="{3B91FCE3-DE7E-4C28-9181-CE47936EFC47}" destId="{F05AD466-35EC-417C-A861-F34C489C8783}" srcOrd="0" destOrd="0" presId="urn:microsoft.com/office/officeart/2008/layout/VerticalCurvedList"/>
    <dgm:cxn modelId="{44F61573-AC81-40BD-A7B0-7DBCA8371C7A}" type="presParOf" srcId="{3AFFB92F-20C8-4A97-8DB8-25B95475250A}" destId="{277E5EB8-60DA-427E-8551-ADA0CE951042}" srcOrd="0" destOrd="0" presId="urn:microsoft.com/office/officeart/2008/layout/VerticalCurvedList"/>
    <dgm:cxn modelId="{14C38EE8-5287-46CD-91EA-C339FAC85816}" type="presParOf" srcId="{277E5EB8-60DA-427E-8551-ADA0CE951042}" destId="{A83FD3B2-D975-42BC-BEF3-4542896236F3}" srcOrd="0" destOrd="0" presId="urn:microsoft.com/office/officeart/2008/layout/VerticalCurvedList"/>
    <dgm:cxn modelId="{7ACEE679-90D2-48BF-89D5-0048CB080495}" type="presParOf" srcId="{A83FD3B2-D975-42BC-BEF3-4542896236F3}" destId="{B5CFB787-8A22-4CD7-815A-131546686722}" srcOrd="0" destOrd="0" presId="urn:microsoft.com/office/officeart/2008/layout/VerticalCurvedList"/>
    <dgm:cxn modelId="{7DEC9554-FFB9-4CA0-8DC7-89E789B84F38}" type="presParOf" srcId="{A83FD3B2-D975-42BC-BEF3-4542896236F3}" destId="{F05AD466-35EC-417C-A861-F34C489C8783}" srcOrd="1" destOrd="0" presId="urn:microsoft.com/office/officeart/2008/layout/VerticalCurvedList"/>
    <dgm:cxn modelId="{F9DE5C56-A280-4FA7-9130-070C488CBFE9}" type="presParOf" srcId="{A83FD3B2-D975-42BC-BEF3-4542896236F3}" destId="{649C81E1-79B2-4A71-810E-8F2C4E30006F}" srcOrd="2" destOrd="0" presId="urn:microsoft.com/office/officeart/2008/layout/VerticalCurvedList"/>
    <dgm:cxn modelId="{0A294295-48D3-4C99-B7B8-9FF21AAB27CA}" type="presParOf" srcId="{A83FD3B2-D975-42BC-BEF3-4542896236F3}" destId="{6546CADC-3B28-4762-8493-03F6DC89C405}" srcOrd="3" destOrd="0" presId="urn:microsoft.com/office/officeart/2008/layout/VerticalCurvedList"/>
    <dgm:cxn modelId="{EAFC3F55-4E8D-439C-8B93-9446974869CB}" type="presParOf" srcId="{277E5EB8-60DA-427E-8551-ADA0CE951042}" destId="{966B9C1E-7BE1-410C-939B-F8EDA027F61F}" srcOrd="1" destOrd="0" presId="urn:microsoft.com/office/officeart/2008/layout/VerticalCurvedList"/>
    <dgm:cxn modelId="{0DE2E1D4-ED43-48E3-BD69-03BBD15D93C3}" type="presParOf" srcId="{277E5EB8-60DA-427E-8551-ADA0CE951042}" destId="{784BC1AC-C240-4CE5-84CB-8194A1E5168C}" srcOrd="2" destOrd="0" presId="urn:microsoft.com/office/officeart/2008/layout/VerticalCurvedList"/>
    <dgm:cxn modelId="{68780B83-F2ED-45E4-9FAA-55CAAB81589D}" type="presParOf" srcId="{784BC1AC-C240-4CE5-84CB-8194A1E5168C}" destId="{B0571212-8E0F-4E7E-A3F1-68DC6A4F2B0E}" srcOrd="0" destOrd="0" presId="urn:microsoft.com/office/officeart/2008/layout/VerticalCurvedList"/>
    <dgm:cxn modelId="{F9F5F2FE-89FB-4066-BB51-D3F2A35F77F6}" type="presParOf" srcId="{277E5EB8-60DA-427E-8551-ADA0CE951042}" destId="{91F676B3-AA4E-4118-8C5A-FE5324332A58}" srcOrd="3" destOrd="0" presId="urn:microsoft.com/office/officeart/2008/layout/VerticalCurvedList"/>
    <dgm:cxn modelId="{269F58D6-FAA8-4A24-B5B4-9002559905E3}" type="presParOf" srcId="{277E5EB8-60DA-427E-8551-ADA0CE951042}" destId="{DBF092DF-163F-42AD-923F-538D987CB569}" srcOrd="4" destOrd="0" presId="urn:microsoft.com/office/officeart/2008/layout/VerticalCurvedList"/>
    <dgm:cxn modelId="{32BE0426-8444-4CAC-8099-B74F4D986368}" type="presParOf" srcId="{DBF092DF-163F-42AD-923F-538D987CB569}" destId="{4C9500D6-51C6-463B-BBAD-311123CFF961}" srcOrd="0" destOrd="0" presId="urn:microsoft.com/office/officeart/2008/layout/VerticalCurvedList"/>
    <dgm:cxn modelId="{214E9D1D-6D8C-414B-A935-A4AAC1607332}" type="presParOf" srcId="{277E5EB8-60DA-427E-8551-ADA0CE951042}" destId="{6151B493-5BD7-4E39-9F0D-972E047C389F}" srcOrd="5" destOrd="0" presId="urn:microsoft.com/office/officeart/2008/layout/VerticalCurvedList"/>
    <dgm:cxn modelId="{1A897A06-1C8D-486D-AC70-2B44C74AF144}" type="presParOf" srcId="{277E5EB8-60DA-427E-8551-ADA0CE951042}" destId="{E3870A75-AB8E-4C7A-9AA2-A722BDC42306}" srcOrd="6" destOrd="0" presId="urn:microsoft.com/office/officeart/2008/layout/VerticalCurvedList"/>
    <dgm:cxn modelId="{61E1CBF4-2309-4FCB-B8B3-ACAB4767C9BC}" type="presParOf" srcId="{E3870A75-AB8E-4C7A-9AA2-A722BDC42306}" destId="{D9F10E00-3821-4ADA-8647-FFF1FDC6FC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61DFE0-4C04-4D97-A1B5-80944E315261}" type="doc">
      <dgm:prSet loTypeId="urn:microsoft.com/office/officeart/2008/layout/VerticalCurved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0161CED-BE6F-419D-9714-6B31AEA7F696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Riesgo mayor </a:t>
          </a:r>
          <a:r>
            <a:rPr lang="es-PA" b="1" dirty="0" smtClean="0">
              <a:solidFill>
                <a:schemeClr val="bg1"/>
              </a:solidFill>
            </a:rPr>
            <a:t>entre los fumadores de presentar un ECV</a:t>
          </a:r>
          <a:endParaRPr lang="es-ES" b="1" dirty="0">
            <a:solidFill>
              <a:schemeClr val="bg1"/>
            </a:solidFill>
          </a:endParaRPr>
        </a:p>
      </dgm:t>
    </dgm:pt>
    <dgm:pt modelId="{A096E2D9-D549-4D32-9073-6BEC095E1325}" type="parTrans" cxnId="{11458809-D2A2-4090-8B85-5FAA81185EB8}">
      <dgm:prSet/>
      <dgm:spPr/>
      <dgm:t>
        <a:bodyPr/>
        <a:lstStyle/>
        <a:p>
          <a:endParaRPr lang="es-ES"/>
        </a:p>
      </dgm:t>
    </dgm:pt>
    <dgm:pt modelId="{3B91FCE3-DE7E-4C28-9181-CE47936EFC47}" type="sibTrans" cxnId="{11458809-D2A2-4090-8B85-5FAA81185EB8}">
      <dgm:prSet/>
      <dgm:spPr/>
      <dgm:t>
        <a:bodyPr/>
        <a:lstStyle/>
        <a:p>
          <a:endParaRPr lang="es-ES"/>
        </a:p>
      </dgm:t>
    </dgm:pt>
    <dgm:pt modelId="{A723BDE2-95FA-48E6-902D-0AAC051AA728}">
      <dgm:prSet phldrT="[Texto]"/>
      <dgm:spPr/>
      <dgm:t>
        <a:bodyPr/>
        <a:lstStyle/>
        <a:p>
          <a:r>
            <a:rPr lang="es-PA" b="1" dirty="0" smtClean="0">
              <a:solidFill>
                <a:schemeClr val="bg1"/>
              </a:solidFill>
            </a:rPr>
            <a:t>4.1 veces mayor riesgo de ECV entre los fumadores</a:t>
          </a:r>
          <a:endParaRPr lang="es-ES" b="1" dirty="0">
            <a:solidFill>
              <a:schemeClr val="bg1"/>
            </a:solidFill>
          </a:endParaRPr>
        </a:p>
      </dgm:t>
    </dgm:pt>
    <dgm:pt modelId="{AE4B79E9-58DB-464F-BD9B-527206BB971D}" type="parTrans" cxnId="{D57564B1-BD67-4A23-9139-D0713ECB8814}">
      <dgm:prSet/>
      <dgm:spPr/>
      <dgm:t>
        <a:bodyPr/>
        <a:lstStyle/>
        <a:p>
          <a:endParaRPr lang="es-ES"/>
        </a:p>
      </dgm:t>
    </dgm:pt>
    <dgm:pt modelId="{CDD605C1-C1B8-4FA5-BD78-EA2A2F39AE58}" type="sibTrans" cxnId="{D57564B1-BD67-4A23-9139-D0713ECB8814}">
      <dgm:prSet/>
      <dgm:spPr/>
      <dgm:t>
        <a:bodyPr/>
        <a:lstStyle/>
        <a:p>
          <a:endParaRPr lang="es-ES"/>
        </a:p>
      </dgm:t>
    </dgm:pt>
    <dgm:pt modelId="{D62E70CF-9D95-43FF-81F0-04172ADC4C5F}">
      <dgm:prSet phldrT="[Texto]"/>
      <dgm:spPr/>
      <dgm:t>
        <a:bodyPr/>
        <a:lstStyle/>
        <a:p>
          <a:r>
            <a:rPr lang="es-PA" b="1" dirty="0" smtClean="0">
              <a:solidFill>
                <a:schemeClr val="bg1"/>
              </a:solidFill>
            </a:rPr>
            <a:t>4.7  veces mayor riesgo de hemorragia subaracnoidea en mujeres fumadoras </a:t>
          </a:r>
          <a:endParaRPr lang="es-ES" b="1" dirty="0">
            <a:solidFill>
              <a:schemeClr val="bg1"/>
            </a:solidFill>
          </a:endParaRPr>
        </a:p>
      </dgm:t>
    </dgm:pt>
    <dgm:pt modelId="{42B55434-89A8-496E-A4E3-13EE15DA745B}" type="parTrans" cxnId="{4A25A333-2E5F-44D4-83AC-DF104ADF812B}">
      <dgm:prSet/>
      <dgm:spPr/>
      <dgm:t>
        <a:bodyPr/>
        <a:lstStyle/>
        <a:p>
          <a:endParaRPr lang="es-ES"/>
        </a:p>
      </dgm:t>
    </dgm:pt>
    <dgm:pt modelId="{AAB4B25B-E464-451A-93D7-6C2DBC485E8F}" type="sibTrans" cxnId="{4A25A333-2E5F-44D4-83AC-DF104ADF812B}">
      <dgm:prSet/>
      <dgm:spPr/>
      <dgm:t>
        <a:bodyPr/>
        <a:lstStyle/>
        <a:p>
          <a:endParaRPr lang="es-ES"/>
        </a:p>
      </dgm:t>
    </dgm:pt>
    <dgm:pt modelId="{3AFFB92F-20C8-4A97-8DB8-25B95475250A}" type="pres">
      <dgm:prSet presAssocID="{2D61DFE0-4C04-4D97-A1B5-80944E3152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277E5EB8-60DA-427E-8551-ADA0CE951042}" type="pres">
      <dgm:prSet presAssocID="{2D61DFE0-4C04-4D97-A1B5-80944E315261}" presName="Name1" presStyleCnt="0"/>
      <dgm:spPr/>
    </dgm:pt>
    <dgm:pt modelId="{A83FD3B2-D975-42BC-BEF3-4542896236F3}" type="pres">
      <dgm:prSet presAssocID="{2D61DFE0-4C04-4D97-A1B5-80944E315261}" presName="cycle" presStyleCnt="0"/>
      <dgm:spPr/>
    </dgm:pt>
    <dgm:pt modelId="{B5CFB787-8A22-4CD7-815A-131546686722}" type="pres">
      <dgm:prSet presAssocID="{2D61DFE0-4C04-4D97-A1B5-80944E315261}" presName="srcNode" presStyleLbl="node1" presStyleIdx="0" presStyleCnt="3"/>
      <dgm:spPr/>
    </dgm:pt>
    <dgm:pt modelId="{F05AD466-35EC-417C-A861-F34C489C8783}" type="pres">
      <dgm:prSet presAssocID="{2D61DFE0-4C04-4D97-A1B5-80944E315261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649C81E1-79B2-4A71-810E-8F2C4E30006F}" type="pres">
      <dgm:prSet presAssocID="{2D61DFE0-4C04-4D97-A1B5-80944E315261}" presName="extraNode" presStyleLbl="node1" presStyleIdx="0" presStyleCnt="3"/>
      <dgm:spPr/>
    </dgm:pt>
    <dgm:pt modelId="{6546CADC-3B28-4762-8493-03F6DC89C405}" type="pres">
      <dgm:prSet presAssocID="{2D61DFE0-4C04-4D97-A1B5-80944E315261}" presName="dstNode" presStyleLbl="node1" presStyleIdx="0" presStyleCnt="3"/>
      <dgm:spPr/>
    </dgm:pt>
    <dgm:pt modelId="{966B9C1E-7BE1-410C-939B-F8EDA027F61F}" type="pres">
      <dgm:prSet presAssocID="{70161CED-BE6F-419D-9714-6B31AEA7F69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4BC1AC-C240-4CE5-84CB-8194A1E5168C}" type="pres">
      <dgm:prSet presAssocID="{70161CED-BE6F-419D-9714-6B31AEA7F696}" presName="accent_1" presStyleCnt="0"/>
      <dgm:spPr/>
    </dgm:pt>
    <dgm:pt modelId="{B0571212-8E0F-4E7E-A3F1-68DC6A4F2B0E}" type="pres">
      <dgm:prSet presAssocID="{70161CED-BE6F-419D-9714-6B31AEA7F69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F676B3-AA4E-4118-8C5A-FE5324332A58}" type="pres">
      <dgm:prSet presAssocID="{A723BDE2-95FA-48E6-902D-0AAC051AA72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F092DF-163F-42AD-923F-538D987CB569}" type="pres">
      <dgm:prSet presAssocID="{A723BDE2-95FA-48E6-902D-0AAC051AA728}" presName="accent_2" presStyleCnt="0"/>
      <dgm:spPr/>
    </dgm:pt>
    <dgm:pt modelId="{4C9500D6-51C6-463B-BBAD-311123CFF961}" type="pres">
      <dgm:prSet presAssocID="{A723BDE2-95FA-48E6-902D-0AAC051AA72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51B493-5BD7-4E39-9F0D-972E047C389F}" type="pres">
      <dgm:prSet presAssocID="{D62E70CF-9D95-43FF-81F0-04172ADC4C5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70A75-AB8E-4C7A-9AA2-A722BDC42306}" type="pres">
      <dgm:prSet presAssocID="{D62E70CF-9D95-43FF-81F0-04172ADC4C5F}" presName="accent_3" presStyleCnt="0"/>
      <dgm:spPr/>
    </dgm:pt>
    <dgm:pt modelId="{D9F10E00-3821-4ADA-8647-FFF1FDC6FCE6}" type="pres">
      <dgm:prSet presAssocID="{D62E70CF-9D95-43FF-81F0-04172ADC4C5F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82D83B0-0E1B-4E42-BD04-E8683ACE13BE}" type="presOf" srcId="{70161CED-BE6F-419D-9714-6B31AEA7F696}" destId="{966B9C1E-7BE1-410C-939B-F8EDA027F61F}" srcOrd="0" destOrd="0" presId="urn:microsoft.com/office/officeart/2008/layout/VerticalCurvedList"/>
    <dgm:cxn modelId="{11458809-D2A2-4090-8B85-5FAA81185EB8}" srcId="{2D61DFE0-4C04-4D97-A1B5-80944E315261}" destId="{70161CED-BE6F-419D-9714-6B31AEA7F696}" srcOrd="0" destOrd="0" parTransId="{A096E2D9-D549-4D32-9073-6BEC095E1325}" sibTransId="{3B91FCE3-DE7E-4C28-9181-CE47936EFC47}"/>
    <dgm:cxn modelId="{ADF59AF8-0AEE-4182-B48F-3ED5D915C6DF}" type="presOf" srcId="{A723BDE2-95FA-48E6-902D-0AAC051AA728}" destId="{91F676B3-AA4E-4118-8C5A-FE5324332A58}" srcOrd="0" destOrd="0" presId="urn:microsoft.com/office/officeart/2008/layout/VerticalCurvedList"/>
    <dgm:cxn modelId="{55584F42-A7C4-4CCF-A480-6616A7C79093}" type="presOf" srcId="{D62E70CF-9D95-43FF-81F0-04172ADC4C5F}" destId="{6151B493-5BD7-4E39-9F0D-972E047C389F}" srcOrd="0" destOrd="0" presId="urn:microsoft.com/office/officeart/2008/layout/VerticalCurvedList"/>
    <dgm:cxn modelId="{4A25A333-2E5F-44D4-83AC-DF104ADF812B}" srcId="{2D61DFE0-4C04-4D97-A1B5-80944E315261}" destId="{D62E70CF-9D95-43FF-81F0-04172ADC4C5F}" srcOrd="2" destOrd="0" parTransId="{42B55434-89A8-496E-A4E3-13EE15DA745B}" sibTransId="{AAB4B25B-E464-451A-93D7-6C2DBC485E8F}"/>
    <dgm:cxn modelId="{25776E95-7382-475C-943C-D156408B5C50}" type="presOf" srcId="{2D61DFE0-4C04-4D97-A1B5-80944E315261}" destId="{3AFFB92F-20C8-4A97-8DB8-25B95475250A}" srcOrd="0" destOrd="0" presId="urn:microsoft.com/office/officeart/2008/layout/VerticalCurvedList"/>
    <dgm:cxn modelId="{BB3916D9-440F-44C9-B69A-7BC40B68EA60}" type="presOf" srcId="{3B91FCE3-DE7E-4C28-9181-CE47936EFC47}" destId="{F05AD466-35EC-417C-A861-F34C489C8783}" srcOrd="0" destOrd="0" presId="urn:microsoft.com/office/officeart/2008/layout/VerticalCurvedList"/>
    <dgm:cxn modelId="{D57564B1-BD67-4A23-9139-D0713ECB8814}" srcId="{2D61DFE0-4C04-4D97-A1B5-80944E315261}" destId="{A723BDE2-95FA-48E6-902D-0AAC051AA728}" srcOrd="1" destOrd="0" parTransId="{AE4B79E9-58DB-464F-BD9B-527206BB971D}" sibTransId="{CDD605C1-C1B8-4FA5-BD78-EA2A2F39AE58}"/>
    <dgm:cxn modelId="{44F61573-AC81-40BD-A7B0-7DBCA8371C7A}" type="presParOf" srcId="{3AFFB92F-20C8-4A97-8DB8-25B95475250A}" destId="{277E5EB8-60DA-427E-8551-ADA0CE951042}" srcOrd="0" destOrd="0" presId="urn:microsoft.com/office/officeart/2008/layout/VerticalCurvedList"/>
    <dgm:cxn modelId="{14C38EE8-5287-46CD-91EA-C339FAC85816}" type="presParOf" srcId="{277E5EB8-60DA-427E-8551-ADA0CE951042}" destId="{A83FD3B2-D975-42BC-BEF3-4542896236F3}" srcOrd="0" destOrd="0" presId="urn:microsoft.com/office/officeart/2008/layout/VerticalCurvedList"/>
    <dgm:cxn modelId="{7ACEE679-90D2-48BF-89D5-0048CB080495}" type="presParOf" srcId="{A83FD3B2-D975-42BC-BEF3-4542896236F3}" destId="{B5CFB787-8A22-4CD7-815A-131546686722}" srcOrd="0" destOrd="0" presId="urn:microsoft.com/office/officeart/2008/layout/VerticalCurvedList"/>
    <dgm:cxn modelId="{7DEC9554-FFB9-4CA0-8DC7-89E789B84F38}" type="presParOf" srcId="{A83FD3B2-D975-42BC-BEF3-4542896236F3}" destId="{F05AD466-35EC-417C-A861-F34C489C8783}" srcOrd="1" destOrd="0" presId="urn:microsoft.com/office/officeart/2008/layout/VerticalCurvedList"/>
    <dgm:cxn modelId="{F9DE5C56-A280-4FA7-9130-070C488CBFE9}" type="presParOf" srcId="{A83FD3B2-D975-42BC-BEF3-4542896236F3}" destId="{649C81E1-79B2-4A71-810E-8F2C4E30006F}" srcOrd="2" destOrd="0" presId="urn:microsoft.com/office/officeart/2008/layout/VerticalCurvedList"/>
    <dgm:cxn modelId="{0A294295-48D3-4C99-B7B8-9FF21AAB27CA}" type="presParOf" srcId="{A83FD3B2-D975-42BC-BEF3-4542896236F3}" destId="{6546CADC-3B28-4762-8493-03F6DC89C405}" srcOrd="3" destOrd="0" presId="urn:microsoft.com/office/officeart/2008/layout/VerticalCurvedList"/>
    <dgm:cxn modelId="{EAFC3F55-4E8D-439C-8B93-9446974869CB}" type="presParOf" srcId="{277E5EB8-60DA-427E-8551-ADA0CE951042}" destId="{966B9C1E-7BE1-410C-939B-F8EDA027F61F}" srcOrd="1" destOrd="0" presId="urn:microsoft.com/office/officeart/2008/layout/VerticalCurvedList"/>
    <dgm:cxn modelId="{0DE2E1D4-ED43-48E3-BD69-03BBD15D93C3}" type="presParOf" srcId="{277E5EB8-60DA-427E-8551-ADA0CE951042}" destId="{784BC1AC-C240-4CE5-84CB-8194A1E5168C}" srcOrd="2" destOrd="0" presId="urn:microsoft.com/office/officeart/2008/layout/VerticalCurvedList"/>
    <dgm:cxn modelId="{68780B83-F2ED-45E4-9FAA-55CAAB81589D}" type="presParOf" srcId="{784BC1AC-C240-4CE5-84CB-8194A1E5168C}" destId="{B0571212-8E0F-4E7E-A3F1-68DC6A4F2B0E}" srcOrd="0" destOrd="0" presId="urn:microsoft.com/office/officeart/2008/layout/VerticalCurvedList"/>
    <dgm:cxn modelId="{6F763991-7ED2-4086-855A-BD633A6D7184}" type="presParOf" srcId="{277E5EB8-60DA-427E-8551-ADA0CE951042}" destId="{91F676B3-AA4E-4118-8C5A-FE5324332A58}" srcOrd="3" destOrd="0" presId="urn:microsoft.com/office/officeart/2008/layout/VerticalCurvedList"/>
    <dgm:cxn modelId="{124BDB9D-664D-4309-B6BB-0A82A0CFDF2D}" type="presParOf" srcId="{277E5EB8-60DA-427E-8551-ADA0CE951042}" destId="{DBF092DF-163F-42AD-923F-538D987CB569}" srcOrd="4" destOrd="0" presId="urn:microsoft.com/office/officeart/2008/layout/VerticalCurvedList"/>
    <dgm:cxn modelId="{10F91B49-20BA-420E-B7DF-F4E99F14330A}" type="presParOf" srcId="{DBF092DF-163F-42AD-923F-538D987CB569}" destId="{4C9500D6-51C6-463B-BBAD-311123CFF961}" srcOrd="0" destOrd="0" presId="urn:microsoft.com/office/officeart/2008/layout/VerticalCurvedList"/>
    <dgm:cxn modelId="{A761D0B0-DF93-4C3F-87C7-3DDF9F9B525E}" type="presParOf" srcId="{277E5EB8-60DA-427E-8551-ADA0CE951042}" destId="{6151B493-5BD7-4E39-9F0D-972E047C389F}" srcOrd="5" destOrd="0" presId="urn:microsoft.com/office/officeart/2008/layout/VerticalCurvedList"/>
    <dgm:cxn modelId="{17782E70-91D6-43D9-9343-C68722B97B1C}" type="presParOf" srcId="{277E5EB8-60DA-427E-8551-ADA0CE951042}" destId="{E3870A75-AB8E-4C7A-9AA2-A722BDC42306}" srcOrd="6" destOrd="0" presId="urn:microsoft.com/office/officeart/2008/layout/VerticalCurvedList"/>
    <dgm:cxn modelId="{BB01B341-64F3-4F1C-AA1E-2CEF9536C2C4}" type="presParOf" srcId="{E3870A75-AB8E-4C7A-9AA2-A722BDC42306}" destId="{D9F10E00-3821-4ADA-8647-FFF1FDC6FC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C40371-1503-497E-B591-3E2BF1D7A89B}" type="doc">
      <dgm:prSet loTypeId="urn:microsoft.com/office/officeart/2008/layout/VerticalCurvedList" loCatId="list" qsTypeId="urn:microsoft.com/office/officeart/2005/8/quickstyle/3d9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121172BD-6006-4767-BBBA-7A6BDBF85436}">
      <dgm:prSet phldrT="[Texto]" custT="1"/>
      <dgm:spPr/>
      <dgm:t>
        <a:bodyPr/>
        <a:lstStyle/>
        <a:p>
          <a:r>
            <a:rPr lang="es-PA" sz="3200" b="1" dirty="0"/>
            <a:t>Las mujeres tenían un peor perfil de riesgo cardiovascular</a:t>
          </a:r>
          <a:endParaRPr lang="es-ES" sz="3200" b="1" dirty="0"/>
        </a:p>
      </dgm:t>
    </dgm:pt>
    <dgm:pt modelId="{46EE1511-08F1-457D-B5C5-DD3DF24BC597}" type="parTrans" cxnId="{BF4A4E1A-AAA7-46C2-A148-FF4591AC13C2}">
      <dgm:prSet/>
      <dgm:spPr/>
      <dgm:t>
        <a:bodyPr/>
        <a:lstStyle/>
        <a:p>
          <a:endParaRPr lang="es-ES" sz="1400"/>
        </a:p>
      </dgm:t>
    </dgm:pt>
    <dgm:pt modelId="{7DED5921-D513-4A9E-A899-961AF830AF15}" type="sibTrans" cxnId="{BF4A4E1A-AAA7-46C2-A148-FF4591AC13C2}">
      <dgm:prSet/>
      <dgm:spPr/>
      <dgm:t>
        <a:bodyPr/>
        <a:lstStyle/>
        <a:p>
          <a:endParaRPr lang="es-ES" sz="1400"/>
        </a:p>
      </dgm:t>
    </dgm:pt>
    <dgm:pt modelId="{AAACEEBC-80D4-471A-B88D-AEFB981010B6}">
      <dgm:prSet phldrT="[Texto]" custT="1"/>
      <dgm:spPr/>
      <dgm:t>
        <a:bodyPr/>
        <a:lstStyle/>
        <a:p>
          <a:r>
            <a:rPr lang="es-ES" sz="3200" b="1" dirty="0"/>
            <a:t>Potentes predictores de eventos </a:t>
          </a:r>
          <a:r>
            <a:rPr lang="es-PA" sz="3200" b="1" dirty="0"/>
            <a:t>adversos</a:t>
          </a:r>
          <a:endParaRPr lang="es-ES" sz="3200" b="1" dirty="0"/>
        </a:p>
      </dgm:t>
    </dgm:pt>
    <dgm:pt modelId="{253B20D1-0AA0-4A20-9009-D67C42790F7B}" type="parTrans" cxnId="{59F38404-1F05-41DE-BF56-9BFBAE242CA1}">
      <dgm:prSet/>
      <dgm:spPr/>
      <dgm:t>
        <a:bodyPr/>
        <a:lstStyle/>
        <a:p>
          <a:endParaRPr lang="es-ES" sz="1400"/>
        </a:p>
      </dgm:t>
    </dgm:pt>
    <dgm:pt modelId="{1E0697CF-29BE-478F-98A2-C261BC145791}" type="sibTrans" cxnId="{59F38404-1F05-41DE-BF56-9BFBAE242CA1}">
      <dgm:prSet/>
      <dgm:spPr/>
      <dgm:t>
        <a:bodyPr/>
        <a:lstStyle/>
        <a:p>
          <a:endParaRPr lang="es-ES" sz="1400"/>
        </a:p>
      </dgm:t>
    </dgm:pt>
    <dgm:pt modelId="{4982C04C-0F9C-497D-9E72-30182A1FF06D}">
      <dgm:prSet phldrT="[Texto]" custT="1"/>
      <dgm:spPr/>
      <dgm:t>
        <a:bodyPr/>
        <a:lstStyle/>
        <a:p>
          <a:r>
            <a:rPr lang="es-ES" sz="3200" b="1" dirty="0"/>
            <a:t>Mayor edad, &gt;70 años y m</a:t>
          </a:r>
          <a:r>
            <a:rPr lang="es-PA" sz="3200" b="1" dirty="0" err="1"/>
            <a:t>ayor</a:t>
          </a:r>
          <a:r>
            <a:rPr lang="es-PA" sz="3200" b="1" dirty="0"/>
            <a:t> Diabetes Mellitus y HTA</a:t>
          </a:r>
          <a:endParaRPr lang="es-ES" sz="3200" b="1" dirty="0"/>
        </a:p>
      </dgm:t>
    </dgm:pt>
    <dgm:pt modelId="{59934200-3460-4924-ACCD-9D2DE2FDE5B2}" type="parTrans" cxnId="{A27B2CE4-9EE0-4F58-98D3-EF2693059B52}">
      <dgm:prSet/>
      <dgm:spPr/>
      <dgm:t>
        <a:bodyPr/>
        <a:lstStyle/>
        <a:p>
          <a:endParaRPr lang="es-ES" sz="1400"/>
        </a:p>
      </dgm:t>
    </dgm:pt>
    <dgm:pt modelId="{CF35BAF6-734B-407E-B132-0AC763F65D1F}" type="sibTrans" cxnId="{A27B2CE4-9EE0-4F58-98D3-EF2693059B52}">
      <dgm:prSet/>
      <dgm:spPr/>
      <dgm:t>
        <a:bodyPr/>
        <a:lstStyle/>
        <a:p>
          <a:endParaRPr lang="es-ES" sz="1400"/>
        </a:p>
      </dgm:t>
    </dgm:pt>
    <dgm:pt modelId="{E613E8B1-C819-4246-B80E-179860ECE992}" type="pres">
      <dgm:prSet presAssocID="{15C40371-1503-497E-B591-3E2BF1D7A8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8B231B1-0449-40B2-ACAE-2E62DFC34B43}" type="pres">
      <dgm:prSet presAssocID="{15C40371-1503-497E-B591-3E2BF1D7A89B}" presName="Name1" presStyleCnt="0"/>
      <dgm:spPr/>
    </dgm:pt>
    <dgm:pt modelId="{AE5614A4-77DC-4239-8B9D-49857C196BEF}" type="pres">
      <dgm:prSet presAssocID="{15C40371-1503-497E-B591-3E2BF1D7A89B}" presName="cycle" presStyleCnt="0"/>
      <dgm:spPr/>
    </dgm:pt>
    <dgm:pt modelId="{EA0FADE4-9CEF-4729-8E6A-9A867D92E43A}" type="pres">
      <dgm:prSet presAssocID="{15C40371-1503-497E-B591-3E2BF1D7A89B}" presName="srcNode" presStyleLbl="node1" presStyleIdx="0" presStyleCnt="3"/>
      <dgm:spPr/>
    </dgm:pt>
    <dgm:pt modelId="{5E3E69A9-BF28-4673-BBC4-DECEE26507EB}" type="pres">
      <dgm:prSet presAssocID="{15C40371-1503-497E-B591-3E2BF1D7A89B}" presName="conn" presStyleLbl="parChTrans1D2" presStyleIdx="0" presStyleCnt="1"/>
      <dgm:spPr/>
      <dgm:t>
        <a:bodyPr/>
        <a:lstStyle/>
        <a:p>
          <a:endParaRPr lang="es-ES"/>
        </a:p>
      </dgm:t>
    </dgm:pt>
    <dgm:pt modelId="{668B1158-C60D-4F78-AB82-49811725883C}" type="pres">
      <dgm:prSet presAssocID="{15C40371-1503-497E-B591-3E2BF1D7A89B}" presName="extraNode" presStyleLbl="node1" presStyleIdx="0" presStyleCnt="3"/>
      <dgm:spPr/>
    </dgm:pt>
    <dgm:pt modelId="{F0600237-4F68-491D-8BD4-4505DA61C17F}" type="pres">
      <dgm:prSet presAssocID="{15C40371-1503-497E-B591-3E2BF1D7A89B}" presName="dstNode" presStyleLbl="node1" presStyleIdx="0" presStyleCnt="3"/>
      <dgm:spPr/>
    </dgm:pt>
    <dgm:pt modelId="{8E9DEA74-A4F1-4986-A76C-0E981EC27BC3}" type="pres">
      <dgm:prSet presAssocID="{121172BD-6006-4767-BBBA-7A6BDBF8543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F4FFB2-FEA0-472C-8573-BA85BC4D9F73}" type="pres">
      <dgm:prSet presAssocID="{121172BD-6006-4767-BBBA-7A6BDBF85436}" presName="accent_1" presStyleCnt="0"/>
      <dgm:spPr/>
    </dgm:pt>
    <dgm:pt modelId="{2902CBE2-33AE-46B2-9F07-3170EADC637E}" type="pres">
      <dgm:prSet presAssocID="{121172BD-6006-4767-BBBA-7A6BDBF8543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48BFA7-BA40-41A3-B952-B546074B63E5}" type="pres">
      <dgm:prSet presAssocID="{4982C04C-0F9C-497D-9E72-30182A1FF06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9CEB18-33B2-4C42-8823-21847B610A98}" type="pres">
      <dgm:prSet presAssocID="{4982C04C-0F9C-497D-9E72-30182A1FF06D}" presName="accent_2" presStyleCnt="0"/>
      <dgm:spPr/>
    </dgm:pt>
    <dgm:pt modelId="{B9BD016A-95AD-4CCC-910C-F9B474F368CA}" type="pres">
      <dgm:prSet presAssocID="{4982C04C-0F9C-497D-9E72-30182A1FF06D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CDD590-677F-476D-B592-5084D7113F52}" type="pres">
      <dgm:prSet presAssocID="{AAACEEBC-80D4-471A-B88D-AEFB981010B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BFFABC-5B83-42B5-9E6C-8C29032C1799}" type="pres">
      <dgm:prSet presAssocID="{AAACEEBC-80D4-471A-B88D-AEFB981010B6}" presName="accent_3" presStyleCnt="0"/>
      <dgm:spPr/>
    </dgm:pt>
    <dgm:pt modelId="{2C5D926A-955D-4513-8EC3-F0BB5AA0E496}" type="pres">
      <dgm:prSet presAssocID="{AAACEEBC-80D4-471A-B88D-AEFB981010B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9F38404-1F05-41DE-BF56-9BFBAE242CA1}" srcId="{15C40371-1503-497E-B591-3E2BF1D7A89B}" destId="{AAACEEBC-80D4-471A-B88D-AEFB981010B6}" srcOrd="2" destOrd="0" parTransId="{253B20D1-0AA0-4A20-9009-D67C42790F7B}" sibTransId="{1E0697CF-29BE-478F-98A2-C261BC145791}"/>
    <dgm:cxn modelId="{F68BA7CD-9A77-498B-BCD1-54E0ADE420DA}" type="presOf" srcId="{121172BD-6006-4767-BBBA-7A6BDBF85436}" destId="{8E9DEA74-A4F1-4986-A76C-0E981EC27BC3}" srcOrd="0" destOrd="0" presId="urn:microsoft.com/office/officeart/2008/layout/VerticalCurvedList"/>
    <dgm:cxn modelId="{BF4A4E1A-AAA7-46C2-A148-FF4591AC13C2}" srcId="{15C40371-1503-497E-B591-3E2BF1D7A89B}" destId="{121172BD-6006-4767-BBBA-7A6BDBF85436}" srcOrd="0" destOrd="0" parTransId="{46EE1511-08F1-457D-B5C5-DD3DF24BC597}" sibTransId="{7DED5921-D513-4A9E-A899-961AF830AF15}"/>
    <dgm:cxn modelId="{03FB024A-1B0C-466C-B689-C5728ACBC787}" type="presOf" srcId="{15C40371-1503-497E-B591-3E2BF1D7A89B}" destId="{E613E8B1-C819-4246-B80E-179860ECE992}" srcOrd="0" destOrd="0" presId="urn:microsoft.com/office/officeart/2008/layout/VerticalCurvedList"/>
    <dgm:cxn modelId="{E7F75799-B6E7-4896-B131-47A1A027E6E1}" type="presOf" srcId="{AAACEEBC-80D4-471A-B88D-AEFB981010B6}" destId="{54CDD590-677F-476D-B592-5084D7113F52}" srcOrd="0" destOrd="0" presId="urn:microsoft.com/office/officeart/2008/layout/VerticalCurvedList"/>
    <dgm:cxn modelId="{A27B2CE4-9EE0-4F58-98D3-EF2693059B52}" srcId="{15C40371-1503-497E-B591-3E2BF1D7A89B}" destId="{4982C04C-0F9C-497D-9E72-30182A1FF06D}" srcOrd="1" destOrd="0" parTransId="{59934200-3460-4924-ACCD-9D2DE2FDE5B2}" sibTransId="{CF35BAF6-734B-407E-B132-0AC763F65D1F}"/>
    <dgm:cxn modelId="{37B509C0-0426-48B0-9733-8FFF00B91FE2}" type="presOf" srcId="{7DED5921-D513-4A9E-A899-961AF830AF15}" destId="{5E3E69A9-BF28-4673-BBC4-DECEE26507EB}" srcOrd="0" destOrd="0" presId="urn:microsoft.com/office/officeart/2008/layout/VerticalCurvedList"/>
    <dgm:cxn modelId="{2A2FAA35-2D54-405F-868B-B04F66907281}" type="presOf" srcId="{4982C04C-0F9C-497D-9E72-30182A1FF06D}" destId="{1C48BFA7-BA40-41A3-B952-B546074B63E5}" srcOrd="0" destOrd="0" presId="urn:microsoft.com/office/officeart/2008/layout/VerticalCurvedList"/>
    <dgm:cxn modelId="{8F5A613A-CD26-46E1-96D5-DF27587685F1}" type="presParOf" srcId="{E613E8B1-C819-4246-B80E-179860ECE992}" destId="{F8B231B1-0449-40B2-ACAE-2E62DFC34B43}" srcOrd="0" destOrd="0" presId="urn:microsoft.com/office/officeart/2008/layout/VerticalCurvedList"/>
    <dgm:cxn modelId="{D6C3FB2C-1FA3-4B23-A544-6CC54DB0E28E}" type="presParOf" srcId="{F8B231B1-0449-40B2-ACAE-2E62DFC34B43}" destId="{AE5614A4-77DC-4239-8B9D-49857C196BEF}" srcOrd="0" destOrd="0" presId="urn:microsoft.com/office/officeart/2008/layout/VerticalCurvedList"/>
    <dgm:cxn modelId="{A26E4988-539E-4AC6-AB54-E7DCF05D09C5}" type="presParOf" srcId="{AE5614A4-77DC-4239-8B9D-49857C196BEF}" destId="{EA0FADE4-9CEF-4729-8E6A-9A867D92E43A}" srcOrd="0" destOrd="0" presId="urn:microsoft.com/office/officeart/2008/layout/VerticalCurvedList"/>
    <dgm:cxn modelId="{271FC8EA-0352-4B66-8A42-F1D90B8B1B4B}" type="presParOf" srcId="{AE5614A4-77DC-4239-8B9D-49857C196BEF}" destId="{5E3E69A9-BF28-4673-BBC4-DECEE26507EB}" srcOrd="1" destOrd="0" presId="urn:microsoft.com/office/officeart/2008/layout/VerticalCurvedList"/>
    <dgm:cxn modelId="{4AF577D1-5F3A-4049-824E-D618541231A3}" type="presParOf" srcId="{AE5614A4-77DC-4239-8B9D-49857C196BEF}" destId="{668B1158-C60D-4F78-AB82-49811725883C}" srcOrd="2" destOrd="0" presId="urn:microsoft.com/office/officeart/2008/layout/VerticalCurvedList"/>
    <dgm:cxn modelId="{8328E727-8FF7-46E1-9EC7-4C2796123AEB}" type="presParOf" srcId="{AE5614A4-77DC-4239-8B9D-49857C196BEF}" destId="{F0600237-4F68-491D-8BD4-4505DA61C17F}" srcOrd="3" destOrd="0" presId="urn:microsoft.com/office/officeart/2008/layout/VerticalCurvedList"/>
    <dgm:cxn modelId="{54A7E94D-11C0-42BA-BB7E-C4A3AFDC8AAA}" type="presParOf" srcId="{F8B231B1-0449-40B2-ACAE-2E62DFC34B43}" destId="{8E9DEA74-A4F1-4986-A76C-0E981EC27BC3}" srcOrd="1" destOrd="0" presId="urn:microsoft.com/office/officeart/2008/layout/VerticalCurvedList"/>
    <dgm:cxn modelId="{B4E6700B-C2E0-4241-9C8D-C7F31546B667}" type="presParOf" srcId="{F8B231B1-0449-40B2-ACAE-2E62DFC34B43}" destId="{ACF4FFB2-FEA0-472C-8573-BA85BC4D9F73}" srcOrd="2" destOrd="0" presId="urn:microsoft.com/office/officeart/2008/layout/VerticalCurvedList"/>
    <dgm:cxn modelId="{49985D36-F762-46A0-9E14-6D6D1FBA3BCB}" type="presParOf" srcId="{ACF4FFB2-FEA0-472C-8573-BA85BC4D9F73}" destId="{2902CBE2-33AE-46B2-9F07-3170EADC637E}" srcOrd="0" destOrd="0" presId="urn:microsoft.com/office/officeart/2008/layout/VerticalCurvedList"/>
    <dgm:cxn modelId="{FCCEEFF0-5E57-4E01-AE24-4FC89962BE3D}" type="presParOf" srcId="{F8B231B1-0449-40B2-ACAE-2E62DFC34B43}" destId="{1C48BFA7-BA40-41A3-B952-B546074B63E5}" srcOrd="3" destOrd="0" presId="urn:microsoft.com/office/officeart/2008/layout/VerticalCurvedList"/>
    <dgm:cxn modelId="{A2B2B222-CAB6-47E1-9C66-F58A0DB962F6}" type="presParOf" srcId="{F8B231B1-0449-40B2-ACAE-2E62DFC34B43}" destId="{289CEB18-33B2-4C42-8823-21847B610A98}" srcOrd="4" destOrd="0" presId="urn:microsoft.com/office/officeart/2008/layout/VerticalCurvedList"/>
    <dgm:cxn modelId="{0F03B17E-6679-473A-A300-DF2B3C56F7AA}" type="presParOf" srcId="{289CEB18-33B2-4C42-8823-21847B610A98}" destId="{B9BD016A-95AD-4CCC-910C-F9B474F368CA}" srcOrd="0" destOrd="0" presId="urn:microsoft.com/office/officeart/2008/layout/VerticalCurvedList"/>
    <dgm:cxn modelId="{09F0261E-0B33-4489-88C6-83E112D2A71D}" type="presParOf" srcId="{F8B231B1-0449-40B2-ACAE-2E62DFC34B43}" destId="{54CDD590-677F-476D-B592-5084D7113F52}" srcOrd="5" destOrd="0" presId="urn:microsoft.com/office/officeart/2008/layout/VerticalCurvedList"/>
    <dgm:cxn modelId="{42D7D192-4FC0-4176-8070-BF5EA412226D}" type="presParOf" srcId="{F8B231B1-0449-40B2-ACAE-2E62DFC34B43}" destId="{94BFFABC-5B83-42B5-9E6C-8C29032C1799}" srcOrd="6" destOrd="0" presId="urn:microsoft.com/office/officeart/2008/layout/VerticalCurvedList"/>
    <dgm:cxn modelId="{8CA5742A-73CC-469F-843E-71E93EBA0DC6}" type="presParOf" srcId="{94BFFABC-5B83-42B5-9E6C-8C29032C1799}" destId="{2C5D926A-955D-4513-8EC3-F0BB5AA0E4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89756C4-9613-4A3E-9B3E-7139A7FFF955}" type="doc">
      <dgm:prSet loTypeId="urn:microsoft.com/office/officeart/2008/layout/VerticalCurvedList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DE92CD-BAA0-43C4-867E-5C7BF4A3A844}">
      <dgm:prSet phldrT="[Texto]"/>
      <dgm:spPr/>
      <dgm:t>
        <a:bodyPr/>
        <a:lstStyle/>
        <a:p>
          <a:r>
            <a:rPr lang="es-PA" b="1" dirty="0"/>
            <a:t>Situación actual de la enfermedad cardiovascular</a:t>
          </a:r>
          <a:endParaRPr lang="es-ES" b="1" dirty="0"/>
        </a:p>
      </dgm:t>
    </dgm:pt>
    <dgm:pt modelId="{76DA1040-476E-4D9B-B70C-91B069FB6DDC}" type="parTrans" cxnId="{BFB53EAE-5060-4350-9899-96C2B19E0396}">
      <dgm:prSet/>
      <dgm:spPr/>
      <dgm:t>
        <a:bodyPr/>
        <a:lstStyle/>
        <a:p>
          <a:endParaRPr lang="es-ES"/>
        </a:p>
      </dgm:t>
    </dgm:pt>
    <dgm:pt modelId="{99B86AC9-19D2-4CFF-96FA-F7E08BDEA741}" type="sibTrans" cxnId="{BFB53EAE-5060-4350-9899-96C2B19E0396}">
      <dgm:prSet/>
      <dgm:spPr/>
      <dgm:t>
        <a:bodyPr/>
        <a:lstStyle/>
        <a:p>
          <a:endParaRPr lang="es-ES"/>
        </a:p>
      </dgm:t>
    </dgm:pt>
    <dgm:pt modelId="{1975318E-0C2A-401C-BF83-1A9B7B24EBEF}">
      <dgm:prSet/>
      <dgm:spPr/>
      <dgm:t>
        <a:bodyPr/>
        <a:lstStyle/>
        <a:p>
          <a:r>
            <a:rPr lang="es-PA" b="1" dirty="0"/>
            <a:t>Mujeres y la enfermedad coronaria</a:t>
          </a:r>
        </a:p>
      </dgm:t>
    </dgm:pt>
    <dgm:pt modelId="{25EEB452-7BEC-4F37-B547-FE9280C1390D}" type="parTrans" cxnId="{9A3E633E-7ABD-49D7-A0B3-26CE3789AE18}">
      <dgm:prSet/>
      <dgm:spPr/>
      <dgm:t>
        <a:bodyPr/>
        <a:lstStyle/>
        <a:p>
          <a:endParaRPr lang="es-ES"/>
        </a:p>
      </dgm:t>
    </dgm:pt>
    <dgm:pt modelId="{E16E54E3-C721-4A9F-9C4B-8FA0607C7442}" type="sibTrans" cxnId="{9A3E633E-7ABD-49D7-A0B3-26CE3789AE18}">
      <dgm:prSet/>
      <dgm:spPr/>
      <dgm:t>
        <a:bodyPr/>
        <a:lstStyle/>
        <a:p>
          <a:endParaRPr lang="es-ES"/>
        </a:p>
      </dgm:t>
    </dgm:pt>
    <dgm:pt modelId="{1506B2C9-7F48-4C2D-A454-8A95A002FA84}">
      <dgm:prSet/>
      <dgm:spPr/>
      <dgm:t>
        <a:bodyPr/>
        <a:lstStyle/>
        <a:p>
          <a:r>
            <a:rPr lang="es-ES" b="1" dirty="0" smtClean="0"/>
            <a:t>El </a:t>
          </a:r>
          <a:r>
            <a:rPr lang="es-ES" b="1" dirty="0"/>
            <a:t>tabaco y el riesgo cardiovascular</a:t>
          </a:r>
        </a:p>
      </dgm:t>
    </dgm:pt>
    <dgm:pt modelId="{8617F652-44DB-46B8-A0B3-7CBB0A049AE9}" type="parTrans" cxnId="{DF474571-052C-4A19-9B00-6DED20A2EB48}">
      <dgm:prSet/>
      <dgm:spPr/>
      <dgm:t>
        <a:bodyPr/>
        <a:lstStyle/>
        <a:p>
          <a:endParaRPr lang="es-ES"/>
        </a:p>
      </dgm:t>
    </dgm:pt>
    <dgm:pt modelId="{4253A2A7-C676-4EC3-9E5C-B186EB6A74F0}" type="sibTrans" cxnId="{DF474571-052C-4A19-9B00-6DED20A2EB48}">
      <dgm:prSet/>
      <dgm:spPr/>
      <dgm:t>
        <a:bodyPr/>
        <a:lstStyle/>
        <a:p>
          <a:endParaRPr lang="es-ES"/>
        </a:p>
      </dgm:t>
    </dgm:pt>
    <dgm:pt modelId="{A051EBED-A0AB-4B74-9DB1-70B6BCAF88F0}" type="pres">
      <dgm:prSet presAssocID="{489756C4-9613-4A3E-9B3E-7139A7FFF9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05438E-D823-497A-988F-ADA7E60E2EC1}" type="pres">
      <dgm:prSet presAssocID="{489756C4-9613-4A3E-9B3E-7139A7FFF955}" presName="Name1" presStyleCnt="0"/>
      <dgm:spPr/>
    </dgm:pt>
    <dgm:pt modelId="{C4D0407B-54DA-4280-A4C6-0BF6EC5FCD56}" type="pres">
      <dgm:prSet presAssocID="{489756C4-9613-4A3E-9B3E-7139A7FFF955}" presName="cycle" presStyleCnt="0"/>
      <dgm:spPr/>
    </dgm:pt>
    <dgm:pt modelId="{91BE33AD-C02A-46A0-AE43-090A45D94875}" type="pres">
      <dgm:prSet presAssocID="{489756C4-9613-4A3E-9B3E-7139A7FFF955}" presName="srcNode" presStyleLbl="node1" presStyleIdx="0" presStyleCnt="3"/>
      <dgm:spPr/>
    </dgm:pt>
    <dgm:pt modelId="{BD3691EC-14F3-462C-845E-9CDFDC0A7CB5}" type="pres">
      <dgm:prSet presAssocID="{489756C4-9613-4A3E-9B3E-7139A7FFF955}" presName="conn" presStyleLbl="parChTrans1D2" presStyleIdx="0" presStyleCnt="1"/>
      <dgm:spPr/>
      <dgm:t>
        <a:bodyPr/>
        <a:lstStyle/>
        <a:p>
          <a:endParaRPr lang="es-ES"/>
        </a:p>
      </dgm:t>
    </dgm:pt>
    <dgm:pt modelId="{FF8DBF2D-DCAF-4676-BE67-AACEB41C373F}" type="pres">
      <dgm:prSet presAssocID="{489756C4-9613-4A3E-9B3E-7139A7FFF955}" presName="extraNode" presStyleLbl="node1" presStyleIdx="0" presStyleCnt="3"/>
      <dgm:spPr/>
    </dgm:pt>
    <dgm:pt modelId="{8A42E470-1246-4DFD-87BD-35F835DFA0B5}" type="pres">
      <dgm:prSet presAssocID="{489756C4-9613-4A3E-9B3E-7139A7FFF955}" presName="dstNode" presStyleLbl="node1" presStyleIdx="0" presStyleCnt="3"/>
      <dgm:spPr/>
    </dgm:pt>
    <dgm:pt modelId="{F20E1511-0382-491D-8C59-3A5BB6F11F4D}" type="pres">
      <dgm:prSet presAssocID="{40DE92CD-BAA0-43C4-867E-5C7BF4A3A84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A2298F-17D6-4106-9118-F582B95BD06C}" type="pres">
      <dgm:prSet presAssocID="{40DE92CD-BAA0-43C4-867E-5C7BF4A3A844}" presName="accent_1" presStyleCnt="0"/>
      <dgm:spPr/>
    </dgm:pt>
    <dgm:pt modelId="{952C2E22-47AE-494B-A02F-43B0DB7FD3D8}" type="pres">
      <dgm:prSet presAssocID="{40DE92CD-BAA0-43C4-867E-5C7BF4A3A844}" presName="accentRepeatNode" presStyleLbl="solidFgAcc1" presStyleIdx="0" presStyleCnt="3"/>
      <dgm:spPr>
        <a:solidFill>
          <a:schemeClr val="bg1"/>
        </a:solidFill>
      </dgm:spPr>
    </dgm:pt>
    <dgm:pt modelId="{69ACEAB8-47E6-4302-A0E1-FD9E7FCD9DB8}" type="pres">
      <dgm:prSet presAssocID="{1506B2C9-7F48-4C2D-A454-8A95A002FA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852719-A017-4666-8D16-202CA504542B}" type="pres">
      <dgm:prSet presAssocID="{1506B2C9-7F48-4C2D-A454-8A95A002FA84}" presName="accent_2" presStyleCnt="0"/>
      <dgm:spPr/>
    </dgm:pt>
    <dgm:pt modelId="{9CBFE0F7-E62B-4F63-8035-880F28982DFF}" type="pres">
      <dgm:prSet presAssocID="{1506B2C9-7F48-4C2D-A454-8A95A002FA84}" presName="accentRepeatNode" presStyleLbl="solidFgAcc1" presStyleIdx="1" presStyleCnt="3"/>
      <dgm:spPr>
        <a:solidFill>
          <a:schemeClr val="bg1"/>
        </a:solidFill>
      </dgm:spPr>
      <dgm:t>
        <a:bodyPr/>
        <a:lstStyle/>
        <a:p>
          <a:endParaRPr lang="es-ES_tradnl"/>
        </a:p>
      </dgm:t>
    </dgm:pt>
    <dgm:pt modelId="{5C0FBFEC-84DC-4FA8-B6CD-294D7BE8F241}" type="pres">
      <dgm:prSet presAssocID="{1975318E-0C2A-401C-BF83-1A9B7B24EBE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A1EDC1-3874-46E3-B1FF-84CEE4A1F61C}" type="pres">
      <dgm:prSet presAssocID="{1975318E-0C2A-401C-BF83-1A9B7B24EBEF}" presName="accent_3" presStyleCnt="0"/>
      <dgm:spPr/>
    </dgm:pt>
    <dgm:pt modelId="{44578727-7221-4D3F-8BD0-864289EF0561}" type="pres">
      <dgm:prSet presAssocID="{1975318E-0C2A-401C-BF83-1A9B7B24EBEF}" presName="accentRepeatNode" presStyleLbl="solidFgAcc1" presStyleIdx="2" presStyleCnt="3"/>
      <dgm:spPr>
        <a:solidFill>
          <a:srgbClr val="FF0000"/>
        </a:solidFill>
      </dgm:spPr>
      <dgm:t>
        <a:bodyPr/>
        <a:lstStyle/>
        <a:p>
          <a:endParaRPr lang="es-ES_tradnl"/>
        </a:p>
      </dgm:t>
    </dgm:pt>
  </dgm:ptLst>
  <dgm:cxnLst>
    <dgm:cxn modelId="{93BFBC10-A2A8-4D42-B1C8-5661CDD57E62}" type="presOf" srcId="{1975318E-0C2A-401C-BF83-1A9B7B24EBEF}" destId="{5C0FBFEC-84DC-4FA8-B6CD-294D7BE8F241}" srcOrd="0" destOrd="0" presId="urn:microsoft.com/office/officeart/2008/layout/VerticalCurvedList"/>
    <dgm:cxn modelId="{1307FDA0-E5A6-4215-B212-13FE5A5784E3}" type="presOf" srcId="{99B86AC9-19D2-4CFF-96FA-F7E08BDEA741}" destId="{BD3691EC-14F3-462C-845E-9CDFDC0A7CB5}" srcOrd="0" destOrd="0" presId="urn:microsoft.com/office/officeart/2008/layout/VerticalCurvedList"/>
    <dgm:cxn modelId="{5B95682F-EEA4-4A53-829A-C7F44A654879}" type="presOf" srcId="{40DE92CD-BAA0-43C4-867E-5C7BF4A3A844}" destId="{F20E1511-0382-491D-8C59-3A5BB6F11F4D}" srcOrd="0" destOrd="0" presId="urn:microsoft.com/office/officeart/2008/layout/VerticalCurvedList"/>
    <dgm:cxn modelId="{4FD5A9AA-E50D-4148-8193-2E0E65C53214}" type="presOf" srcId="{489756C4-9613-4A3E-9B3E-7139A7FFF955}" destId="{A051EBED-A0AB-4B74-9DB1-70B6BCAF88F0}" srcOrd="0" destOrd="0" presId="urn:microsoft.com/office/officeart/2008/layout/VerticalCurvedList"/>
    <dgm:cxn modelId="{0E70F75A-CCCD-428E-90D3-4ABFED2A1A38}" type="presOf" srcId="{1506B2C9-7F48-4C2D-A454-8A95A002FA84}" destId="{69ACEAB8-47E6-4302-A0E1-FD9E7FCD9DB8}" srcOrd="0" destOrd="0" presId="urn:microsoft.com/office/officeart/2008/layout/VerticalCurvedList"/>
    <dgm:cxn modelId="{BFB53EAE-5060-4350-9899-96C2B19E0396}" srcId="{489756C4-9613-4A3E-9B3E-7139A7FFF955}" destId="{40DE92CD-BAA0-43C4-867E-5C7BF4A3A844}" srcOrd="0" destOrd="0" parTransId="{76DA1040-476E-4D9B-B70C-91B069FB6DDC}" sibTransId="{99B86AC9-19D2-4CFF-96FA-F7E08BDEA741}"/>
    <dgm:cxn modelId="{DF474571-052C-4A19-9B00-6DED20A2EB48}" srcId="{489756C4-9613-4A3E-9B3E-7139A7FFF955}" destId="{1506B2C9-7F48-4C2D-A454-8A95A002FA84}" srcOrd="1" destOrd="0" parTransId="{8617F652-44DB-46B8-A0B3-7CBB0A049AE9}" sibTransId="{4253A2A7-C676-4EC3-9E5C-B186EB6A74F0}"/>
    <dgm:cxn modelId="{9A3E633E-7ABD-49D7-A0B3-26CE3789AE18}" srcId="{489756C4-9613-4A3E-9B3E-7139A7FFF955}" destId="{1975318E-0C2A-401C-BF83-1A9B7B24EBEF}" srcOrd="2" destOrd="0" parTransId="{25EEB452-7BEC-4F37-B547-FE9280C1390D}" sibTransId="{E16E54E3-C721-4A9F-9C4B-8FA0607C7442}"/>
    <dgm:cxn modelId="{9F99AF7F-27BB-43BF-A99C-56A8745CF917}" type="presParOf" srcId="{A051EBED-A0AB-4B74-9DB1-70B6BCAF88F0}" destId="{1505438E-D823-497A-988F-ADA7E60E2EC1}" srcOrd="0" destOrd="0" presId="urn:microsoft.com/office/officeart/2008/layout/VerticalCurvedList"/>
    <dgm:cxn modelId="{53045A4C-2225-4CC5-83A1-2F0033A99EB5}" type="presParOf" srcId="{1505438E-D823-497A-988F-ADA7E60E2EC1}" destId="{C4D0407B-54DA-4280-A4C6-0BF6EC5FCD56}" srcOrd="0" destOrd="0" presId="urn:microsoft.com/office/officeart/2008/layout/VerticalCurvedList"/>
    <dgm:cxn modelId="{D6F982DF-F5CF-4C57-AAE1-4C3E5B661ABD}" type="presParOf" srcId="{C4D0407B-54DA-4280-A4C6-0BF6EC5FCD56}" destId="{91BE33AD-C02A-46A0-AE43-090A45D94875}" srcOrd="0" destOrd="0" presId="urn:microsoft.com/office/officeart/2008/layout/VerticalCurvedList"/>
    <dgm:cxn modelId="{C30F51C7-E188-423D-818D-15507281446C}" type="presParOf" srcId="{C4D0407B-54DA-4280-A4C6-0BF6EC5FCD56}" destId="{BD3691EC-14F3-462C-845E-9CDFDC0A7CB5}" srcOrd="1" destOrd="0" presId="urn:microsoft.com/office/officeart/2008/layout/VerticalCurvedList"/>
    <dgm:cxn modelId="{260D5106-A891-45C3-8905-4EB6483B2938}" type="presParOf" srcId="{C4D0407B-54DA-4280-A4C6-0BF6EC5FCD56}" destId="{FF8DBF2D-DCAF-4676-BE67-AACEB41C373F}" srcOrd="2" destOrd="0" presId="urn:microsoft.com/office/officeart/2008/layout/VerticalCurvedList"/>
    <dgm:cxn modelId="{3C8BFA5F-2DB2-48E9-A647-9658C9BF7D7C}" type="presParOf" srcId="{C4D0407B-54DA-4280-A4C6-0BF6EC5FCD56}" destId="{8A42E470-1246-4DFD-87BD-35F835DFA0B5}" srcOrd="3" destOrd="0" presId="urn:microsoft.com/office/officeart/2008/layout/VerticalCurvedList"/>
    <dgm:cxn modelId="{B88C0318-7DA4-42C3-864B-2FA889094187}" type="presParOf" srcId="{1505438E-D823-497A-988F-ADA7E60E2EC1}" destId="{F20E1511-0382-491D-8C59-3A5BB6F11F4D}" srcOrd="1" destOrd="0" presId="urn:microsoft.com/office/officeart/2008/layout/VerticalCurvedList"/>
    <dgm:cxn modelId="{CB37714E-37B8-4493-B5B3-50ED755C4A34}" type="presParOf" srcId="{1505438E-D823-497A-988F-ADA7E60E2EC1}" destId="{F7A2298F-17D6-4106-9118-F582B95BD06C}" srcOrd="2" destOrd="0" presId="urn:microsoft.com/office/officeart/2008/layout/VerticalCurvedList"/>
    <dgm:cxn modelId="{BC1B1423-4930-46FA-A926-250DA3F2B8DE}" type="presParOf" srcId="{F7A2298F-17D6-4106-9118-F582B95BD06C}" destId="{952C2E22-47AE-494B-A02F-43B0DB7FD3D8}" srcOrd="0" destOrd="0" presId="urn:microsoft.com/office/officeart/2008/layout/VerticalCurvedList"/>
    <dgm:cxn modelId="{EBFCAFC5-1574-4B0F-9EA5-B2901AC5266A}" type="presParOf" srcId="{1505438E-D823-497A-988F-ADA7E60E2EC1}" destId="{69ACEAB8-47E6-4302-A0E1-FD9E7FCD9DB8}" srcOrd="3" destOrd="0" presId="urn:microsoft.com/office/officeart/2008/layout/VerticalCurvedList"/>
    <dgm:cxn modelId="{C4BFD598-F7F3-4A43-8AB6-1636FC85A20C}" type="presParOf" srcId="{1505438E-D823-497A-988F-ADA7E60E2EC1}" destId="{61852719-A017-4666-8D16-202CA504542B}" srcOrd="4" destOrd="0" presId="urn:microsoft.com/office/officeart/2008/layout/VerticalCurvedList"/>
    <dgm:cxn modelId="{47987D7D-664A-406C-8D86-4AEE0DD1EB5A}" type="presParOf" srcId="{61852719-A017-4666-8D16-202CA504542B}" destId="{9CBFE0F7-E62B-4F63-8035-880F28982DFF}" srcOrd="0" destOrd="0" presId="urn:microsoft.com/office/officeart/2008/layout/VerticalCurvedList"/>
    <dgm:cxn modelId="{C326CF77-0C0A-4822-934D-7F4965B7E3EF}" type="presParOf" srcId="{1505438E-D823-497A-988F-ADA7E60E2EC1}" destId="{5C0FBFEC-84DC-4FA8-B6CD-294D7BE8F241}" srcOrd="5" destOrd="0" presId="urn:microsoft.com/office/officeart/2008/layout/VerticalCurvedList"/>
    <dgm:cxn modelId="{AE98670F-FE78-4F4D-B421-A3FFEA5CE6C8}" type="presParOf" srcId="{1505438E-D823-497A-988F-ADA7E60E2EC1}" destId="{76A1EDC1-3874-46E3-B1FF-84CEE4A1F61C}" srcOrd="6" destOrd="0" presId="urn:microsoft.com/office/officeart/2008/layout/VerticalCurvedList"/>
    <dgm:cxn modelId="{1F4C1013-429D-4F8C-A069-CEABE194AD38}" type="presParOf" srcId="{76A1EDC1-3874-46E3-B1FF-84CEE4A1F61C}" destId="{44578727-7221-4D3F-8BD0-864289EF05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AEAB615-5897-45D3-A96A-AD7A41E7F604}" type="doc">
      <dgm:prSet loTypeId="urn:microsoft.com/office/officeart/2005/8/layout/cycle3" loCatId="cycle" qsTypeId="urn:microsoft.com/office/officeart/2005/8/quickstyle/3d9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E340448-F256-45F1-A1BF-005F8C0E6A44}">
      <dgm:prSet phldrT="[Texto]"/>
      <dgm:spPr/>
      <dgm:t>
        <a:bodyPr/>
        <a:lstStyle/>
        <a:p>
          <a:r>
            <a:rPr lang="es-ES" b="1" dirty="0"/>
            <a:t>Factores de riesgo CV</a:t>
          </a:r>
        </a:p>
      </dgm:t>
    </dgm:pt>
    <dgm:pt modelId="{622F989B-2AD9-4DED-B852-FA6FC43A0EED}" type="parTrans" cxnId="{83854BE6-DACC-432F-B291-6B707DC30F36}">
      <dgm:prSet/>
      <dgm:spPr/>
      <dgm:t>
        <a:bodyPr/>
        <a:lstStyle/>
        <a:p>
          <a:endParaRPr lang="es-ES"/>
        </a:p>
      </dgm:t>
    </dgm:pt>
    <dgm:pt modelId="{558D2CE2-59CD-4899-80CD-5C6E1D64566C}" type="sibTrans" cxnId="{83854BE6-DACC-432F-B291-6B707DC30F36}">
      <dgm:prSet/>
      <dgm:spPr/>
      <dgm:t>
        <a:bodyPr/>
        <a:lstStyle/>
        <a:p>
          <a:endParaRPr lang="es-ES"/>
        </a:p>
      </dgm:t>
    </dgm:pt>
    <dgm:pt modelId="{9C545125-B7B5-4C82-90B0-F674E6D0881A}">
      <dgm:prSet phldrT="[Texto]"/>
      <dgm:spPr/>
      <dgm:t>
        <a:bodyPr/>
        <a:lstStyle/>
        <a:p>
          <a:r>
            <a:rPr lang="es-ES" b="1" dirty="0"/>
            <a:t>Presentación clínica</a:t>
          </a:r>
        </a:p>
      </dgm:t>
    </dgm:pt>
    <dgm:pt modelId="{CD60F667-83D7-4B00-88F1-6AB30456CC6F}" type="parTrans" cxnId="{C789C7C3-1E50-4372-B19C-F969F25882F3}">
      <dgm:prSet/>
      <dgm:spPr/>
      <dgm:t>
        <a:bodyPr/>
        <a:lstStyle/>
        <a:p>
          <a:endParaRPr lang="es-ES"/>
        </a:p>
      </dgm:t>
    </dgm:pt>
    <dgm:pt modelId="{7A95B5A8-DF8F-4A69-A647-E5CE6E78157F}" type="sibTrans" cxnId="{C789C7C3-1E50-4372-B19C-F969F25882F3}">
      <dgm:prSet/>
      <dgm:spPr/>
      <dgm:t>
        <a:bodyPr/>
        <a:lstStyle/>
        <a:p>
          <a:endParaRPr lang="es-ES"/>
        </a:p>
      </dgm:t>
    </dgm:pt>
    <dgm:pt modelId="{83C7F953-FC10-43F8-92A9-89CD98A2C864}">
      <dgm:prSet phldrT="[Texto]"/>
      <dgm:spPr/>
      <dgm:t>
        <a:bodyPr/>
        <a:lstStyle/>
        <a:p>
          <a:r>
            <a:rPr lang="es-ES" b="1" dirty="0"/>
            <a:t>Diagnóstico </a:t>
          </a:r>
        </a:p>
      </dgm:t>
    </dgm:pt>
    <dgm:pt modelId="{3A4D35EF-C8D1-4EEB-8A2A-E300A3218C7A}" type="parTrans" cxnId="{48BE0740-1D8C-4EE6-975F-477CB068FE77}">
      <dgm:prSet/>
      <dgm:spPr/>
      <dgm:t>
        <a:bodyPr/>
        <a:lstStyle/>
        <a:p>
          <a:endParaRPr lang="es-ES"/>
        </a:p>
      </dgm:t>
    </dgm:pt>
    <dgm:pt modelId="{A8332B8C-DEE2-4439-A3AA-7B6A1EF70230}" type="sibTrans" cxnId="{48BE0740-1D8C-4EE6-975F-477CB068FE77}">
      <dgm:prSet/>
      <dgm:spPr/>
      <dgm:t>
        <a:bodyPr/>
        <a:lstStyle/>
        <a:p>
          <a:endParaRPr lang="es-ES"/>
        </a:p>
      </dgm:t>
    </dgm:pt>
    <dgm:pt modelId="{6795CE2D-3640-432B-B1F5-7F351A358D7D}">
      <dgm:prSet phldrT="[Texto]"/>
      <dgm:spPr/>
      <dgm:t>
        <a:bodyPr/>
        <a:lstStyle/>
        <a:p>
          <a:r>
            <a:rPr lang="es-ES" b="1" dirty="0"/>
            <a:t>Tratamiento </a:t>
          </a:r>
        </a:p>
      </dgm:t>
    </dgm:pt>
    <dgm:pt modelId="{5C0BF57C-A96E-4387-8B1E-C2A44F80B3C7}" type="parTrans" cxnId="{3172B7C1-C376-487A-AB43-326BF2922B21}">
      <dgm:prSet/>
      <dgm:spPr/>
      <dgm:t>
        <a:bodyPr/>
        <a:lstStyle/>
        <a:p>
          <a:endParaRPr lang="es-ES"/>
        </a:p>
      </dgm:t>
    </dgm:pt>
    <dgm:pt modelId="{A5DC808C-E5DC-4DCF-8A91-6E767C491514}" type="sibTrans" cxnId="{3172B7C1-C376-487A-AB43-326BF2922B21}">
      <dgm:prSet/>
      <dgm:spPr/>
      <dgm:t>
        <a:bodyPr/>
        <a:lstStyle/>
        <a:p>
          <a:endParaRPr lang="es-ES"/>
        </a:p>
      </dgm:t>
    </dgm:pt>
    <dgm:pt modelId="{43107C0C-E571-4D19-B9AB-0A0350FB3780}">
      <dgm:prSet phldrT="[Texto]"/>
      <dgm:spPr/>
      <dgm:t>
        <a:bodyPr/>
        <a:lstStyle/>
        <a:p>
          <a:r>
            <a:rPr lang="es-ES" b="1" dirty="0"/>
            <a:t>Pronóstico</a:t>
          </a:r>
        </a:p>
      </dgm:t>
    </dgm:pt>
    <dgm:pt modelId="{11EE6A37-ADAF-4601-A54A-5A7E4D6FEFFF}" type="parTrans" cxnId="{44605A0E-20F0-4314-AA5A-8598BE4205AD}">
      <dgm:prSet/>
      <dgm:spPr/>
      <dgm:t>
        <a:bodyPr/>
        <a:lstStyle/>
        <a:p>
          <a:endParaRPr lang="es-ES"/>
        </a:p>
      </dgm:t>
    </dgm:pt>
    <dgm:pt modelId="{B2102ED6-3BF9-49F5-A8D7-0E6CEC804EFB}" type="sibTrans" cxnId="{44605A0E-20F0-4314-AA5A-8598BE4205AD}">
      <dgm:prSet/>
      <dgm:spPr/>
      <dgm:t>
        <a:bodyPr/>
        <a:lstStyle/>
        <a:p>
          <a:endParaRPr lang="es-ES"/>
        </a:p>
      </dgm:t>
    </dgm:pt>
    <dgm:pt modelId="{11F7049C-4ED0-4074-8F22-C5C210069422}" type="pres">
      <dgm:prSet presAssocID="{BAEAB615-5897-45D3-A96A-AD7A41E7F6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174564-6556-42F9-B857-F432F0CA1FCA}" type="pres">
      <dgm:prSet presAssocID="{BAEAB615-5897-45D3-A96A-AD7A41E7F604}" presName="cycle" presStyleCnt="0"/>
      <dgm:spPr/>
    </dgm:pt>
    <dgm:pt modelId="{BB9FB8F0-27B1-4A04-B2FB-C63B9D5E4692}" type="pres">
      <dgm:prSet presAssocID="{4E340448-F256-45F1-A1BF-005F8C0E6A4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231CF4-7562-4407-9C5A-B218B9E5498C}" type="pres">
      <dgm:prSet presAssocID="{558D2CE2-59CD-4899-80CD-5C6E1D64566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985DB243-997F-456B-955E-948045D76CD1}" type="pres">
      <dgm:prSet presAssocID="{9C545125-B7B5-4C82-90B0-F674E6D0881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4B6F14-1DBF-4983-AE7A-E7AA77536672}" type="pres">
      <dgm:prSet presAssocID="{83C7F953-FC10-43F8-92A9-89CD98A2C86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A269E5-7E98-4479-816E-DF0C698AFAF2}" type="pres">
      <dgm:prSet presAssocID="{6795CE2D-3640-432B-B1F5-7F351A358D7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48EDD-B815-405B-B67F-F2650BEB4E66}" type="pres">
      <dgm:prSet presAssocID="{43107C0C-E571-4D19-B9AB-0A0350FB378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C8B374-43BC-4734-B14E-30457A741BEE}" type="presOf" srcId="{4E340448-F256-45F1-A1BF-005F8C0E6A44}" destId="{BB9FB8F0-27B1-4A04-B2FB-C63B9D5E4692}" srcOrd="0" destOrd="0" presId="urn:microsoft.com/office/officeart/2005/8/layout/cycle3"/>
    <dgm:cxn modelId="{C789C7C3-1E50-4372-B19C-F969F25882F3}" srcId="{BAEAB615-5897-45D3-A96A-AD7A41E7F604}" destId="{9C545125-B7B5-4C82-90B0-F674E6D0881A}" srcOrd="1" destOrd="0" parTransId="{CD60F667-83D7-4B00-88F1-6AB30456CC6F}" sibTransId="{7A95B5A8-DF8F-4A69-A647-E5CE6E78157F}"/>
    <dgm:cxn modelId="{3A027812-86D3-48FB-8624-FBB405E4DA3B}" type="presOf" srcId="{43107C0C-E571-4D19-B9AB-0A0350FB3780}" destId="{F5848EDD-B815-405B-B67F-F2650BEB4E66}" srcOrd="0" destOrd="0" presId="urn:microsoft.com/office/officeart/2005/8/layout/cycle3"/>
    <dgm:cxn modelId="{604055DF-2D93-419A-B18F-C0D6D7FB7EE2}" type="presOf" srcId="{BAEAB615-5897-45D3-A96A-AD7A41E7F604}" destId="{11F7049C-4ED0-4074-8F22-C5C210069422}" srcOrd="0" destOrd="0" presId="urn:microsoft.com/office/officeart/2005/8/layout/cycle3"/>
    <dgm:cxn modelId="{44605A0E-20F0-4314-AA5A-8598BE4205AD}" srcId="{BAEAB615-5897-45D3-A96A-AD7A41E7F604}" destId="{43107C0C-E571-4D19-B9AB-0A0350FB3780}" srcOrd="4" destOrd="0" parTransId="{11EE6A37-ADAF-4601-A54A-5A7E4D6FEFFF}" sibTransId="{B2102ED6-3BF9-49F5-A8D7-0E6CEC804EFB}"/>
    <dgm:cxn modelId="{48BE0740-1D8C-4EE6-975F-477CB068FE77}" srcId="{BAEAB615-5897-45D3-A96A-AD7A41E7F604}" destId="{83C7F953-FC10-43F8-92A9-89CD98A2C864}" srcOrd="2" destOrd="0" parTransId="{3A4D35EF-C8D1-4EEB-8A2A-E300A3218C7A}" sibTransId="{A8332B8C-DEE2-4439-A3AA-7B6A1EF70230}"/>
    <dgm:cxn modelId="{3172B7C1-C376-487A-AB43-326BF2922B21}" srcId="{BAEAB615-5897-45D3-A96A-AD7A41E7F604}" destId="{6795CE2D-3640-432B-B1F5-7F351A358D7D}" srcOrd="3" destOrd="0" parTransId="{5C0BF57C-A96E-4387-8B1E-C2A44F80B3C7}" sibTransId="{A5DC808C-E5DC-4DCF-8A91-6E767C491514}"/>
    <dgm:cxn modelId="{69896359-DE6D-4B36-A4B5-014E8B4B6F36}" type="presOf" srcId="{6795CE2D-3640-432B-B1F5-7F351A358D7D}" destId="{93A269E5-7E98-4479-816E-DF0C698AFAF2}" srcOrd="0" destOrd="0" presId="urn:microsoft.com/office/officeart/2005/8/layout/cycle3"/>
    <dgm:cxn modelId="{DB52FD6F-AC3A-449A-89D4-2AA69DFA5D2E}" type="presOf" srcId="{9C545125-B7B5-4C82-90B0-F674E6D0881A}" destId="{985DB243-997F-456B-955E-948045D76CD1}" srcOrd="0" destOrd="0" presId="urn:microsoft.com/office/officeart/2005/8/layout/cycle3"/>
    <dgm:cxn modelId="{D29A31F9-F2E2-4BC5-90FA-D9D03BDAB645}" type="presOf" srcId="{558D2CE2-59CD-4899-80CD-5C6E1D64566C}" destId="{00231CF4-7562-4407-9C5A-B218B9E5498C}" srcOrd="0" destOrd="0" presId="urn:microsoft.com/office/officeart/2005/8/layout/cycle3"/>
    <dgm:cxn modelId="{83854BE6-DACC-432F-B291-6B707DC30F36}" srcId="{BAEAB615-5897-45D3-A96A-AD7A41E7F604}" destId="{4E340448-F256-45F1-A1BF-005F8C0E6A44}" srcOrd="0" destOrd="0" parTransId="{622F989B-2AD9-4DED-B852-FA6FC43A0EED}" sibTransId="{558D2CE2-59CD-4899-80CD-5C6E1D64566C}"/>
    <dgm:cxn modelId="{7BEF6536-01A1-49BB-9B31-4DE67668137D}" type="presOf" srcId="{83C7F953-FC10-43F8-92A9-89CD98A2C864}" destId="{AD4B6F14-1DBF-4983-AE7A-E7AA77536672}" srcOrd="0" destOrd="0" presId="urn:microsoft.com/office/officeart/2005/8/layout/cycle3"/>
    <dgm:cxn modelId="{789C93F4-58CA-41A4-8845-C6216132CF11}" type="presParOf" srcId="{11F7049C-4ED0-4074-8F22-C5C210069422}" destId="{8C174564-6556-42F9-B857-F432F0CA1FCA}" srcOrd="0" destOrd="0" presId="urn:microsoft.com/office/officeart/2005/8/layout/cycle3"/>
    <dgm:cxn modelId="{8C8CA985-1A8C-4687-8556-2174F6293D2C}" type="presParOf" srcId="{8C174564-6556-42F9-B857-F432F0CA1FCA}" destId="{BB9FB8F0-27B1-4A04-B2FB-C63B9D5E4692}" srcOrd="0" destOrd="0" presId="urn:microsoft.com/office/officeart/2005/8/layout/cycle3"/>
    <dgm:cxn modelId="{68DD5335-304B-4409-B429-2CE3DA4AF33E}" type="presParOf" srcId="{8C174564-6556-42F9-B857-F432F0CA1FCA}" destId="{00231CF4-7562-4407-9C5A-B218B9E5498C}" srcOrd="1" destOrd="0" presId="urn:microsoft.com/office/officeart/2005/8/layout/cycle3"/>
    <dgm:cxn modelId="{EDCDD80B-2165-4B45-AD60-44444EA44AF1}" type="presParOf" srcId="{8C174564-6556-42F9-B857-F432F0CA1FCA}" destId="{985DB243-997F-456B-955E-948045D76CD1}" srcOrd="2" destOrd="0" presId="urn:microsoft.com/office/officeart/2005/8/layout/cycle3"/>
    <dgm:cxn modelId="{7FA7F12F-0374-4265-9B9C-68A73007F16A}" type="presParOf" srcId="{8C174564-6556-42F9-B857-F432F0CA1FCA}" destId="{AD4B6F14-1DBF-4983-AE7A-E7AA77536672}" srcOrd="3" destOrd="0" presId="urn:microsoft.com/office/officeart/2005/8/layout/cycle3"/>
    <dgm:cxn modelId="{D5C2CC79-077A-425E-8036-1259E32F66C5}" type="presParOf" srcId="{8C174564-6556-42F9-B857-F432F0CA1FCA}" destId="{93A269E5-7E98-4479-816E-DF0C698AFAF2}" srcOrd="4" destOrd="0" presId="urn:microsoft.com/office/officeart/2005/8/layout/cycle3"/>
    <dgm:cxn modelId="{06A0B0E8-43A5-46EA-8E8C-BA294EE3DF22}" type="presParOf" srcId="{8C174564-6556-42F9-B857-F432F0CA1FCA}" destId="{F5848EDD-B815-405B-B67F-F2650BEB4E6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756C4-9613-4A3E-9B3E-7139A7FFF955}" type="doc">
      <dgm:prSet loTypeId="urn:microsoft.com/office/officeart/2008/layout/VerticalCurvedList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DE92CD-BAA0-43C4-867E-5C7BF4A3A844}">
      <dgm:prSet phldrT="[Texto]"/>
      <dgm:spPr/>
      <dgm:t>
        <a:bodyPr/>
        <a:lstStyle/>
        <a:p>
          <a:r>
            <a:rPr lang="es-PA" b="1" dirty="0"/>
            <a:t>Situación actual de la enfermedad cardiovascular</a:t>
          </a:r>
          <a:endParaRPr lang="es-ES" b="1" dirty="0"/>
        </a:p>
      </dgm:t>
    </dgm:pt>
    <dgm:pt modelId="{76DA1040-476E-4D9B-B70C-91B069FB6DDC}" type="parTrans" cxnId="{BFB53EAE-5060-4350-9899-96C2B19E0396}">
      <dgm:prSet/>
      <dgm:spPr/>
      <dgm:t>
        <a:bodyPr/>
        <a:lstStyle/>
        <a:p>
          <a:endParaRPr lang="es-ES"/>
        </a:p>
      </dgm:t>
    </dgm:pt>
    <dgm:pt modelId="{99B86AC9-19D2-4CFF-96FA-F7E08BDEA741}" type="sibTrans" cxnId="{BFB53EAE-5060-4350-9899-96C2B19E0396}">
      <dgm:prSet/>
      <dgm:spPr/>
      <dgm:t>
        <a:bodyPr/>
        <a:lstStyle/>
        <a:p>
          <a:endParaRPr lang="es-ES"/>
        </a:p>
      </dgm:t>
    </dgm:pt>
    <dgm:pt modelId="{1975318E-0C2A-401C-BF83-1A9B7B24EBEF}">
      <dgm:prSet/>
      <dgm:spPr/>
      <dgm:t>
        <a:bodyPr/>
        <a:lstStyle/>
        <a:p>
          <a:r>
            <a:rPr lang="es-PA" b="1" dirty="0"/>
            <a:t>Mujeres y la enfermedad coronaria</a:t>
          </a:r>
        </a:p>
      </dgm:t>
    </dgm:pt>
    <dgm:pt modelId="{25EEB452-7BEC-4F37-B547-FE9280C1390D}" type="parTrans" cxnId="{9A3E633E-7ABD-49D7-A0B3-26CE3789AE18}">
      <dgm:prSet/>
      <dgm:spPr/>
      <dgm:t>
        <a:bodyPr/>
        <a:lstStyle/>
        <a:p>
          <a:endParaRPr lang="es-ES"/>
        </a:p>
      </dgm:t>
    </dgm:pt>
    <dgm:pt modelId="{E16E54E3-C721-4A9F-9C4B-8FA0607C7442}" type="sibTrans" cxnId="{9A3E633E-7ABD-49D7-A0B3-26CE3789AE18}">
      <dgm:prSet/>
      <dgm:spPr/>
      <dgm:t>
        <a:bodyPr/>
        <a:lstStyle/>
        <a:p>
          <a:endParaRPr lang="es-ES"/>
        </a:p>
      </dgm:t>
    </dgm:pt>
    <dgm:pt modelId="{1506B2C9-7F48-4C2D-A454-8A95A002FA84}">
      <dgm:prSet/>
      <dgm:spPr/>
      <dgm:t>
        <a:bodyPr/>
        <a:lstStyle/>
        <a:p>
          <a:r>
            <a:rPr lang="es-ES" b="1" dirty="0" smtClean="0"/>
            <a:t>El </a:t>
          </a:r>
          <a:r>
            <a:rPr lang="es-ES" b="1" dirty="0"/>
            <a:t>tabaco y el riesgo cardiovascular</a:t>
          </a:r>
        </a:p>
      </dgm:t>
    </dgm:pt>
    <dgm:pt modelId="{8617F652-44DB-46B8-A0B3-7CBB0A049AE9}" type="parTrans" cxnId="{DF474571-052C-4A19-9B00-6DED20A2EB48}">
      <dgm:prSet/>
      <dgm:spPr/>
      <dgm:t>
        <a:bodyPr/>
        <a:lstStyle/>
        <a:p>
          <a:endParaRPr lang="es-ES"/>
        </a:p>
      </dgm:t>
    </dgm:pt>
    <dgm:pt modelId="{4253A2A7-C676-4EC3-9E5C-B186EB6A74F0}" type="sibTrans" cxnId="{DF474571-052C-4A19-9B00-6DED20A2EB48}">
      <dgm:prSet/>
      <dgm:spPr/>
      <dgm:t>
        <a:bodyPr/>
        <a:lstStyle/>
        <a:p>
          <a:endParaRPr lang="es-ES"/>
        </a:p>
      </dgm:t>
    </dgm:pt>
    <dgm:pt modelId="{A051EBED-A0AB-4B74-9DB1-70B6BCAF88F0}" type="pres">
      <dgm:prSet presAssocID="{489756C4-9613-4A3E-9B3E-7139A7FFF9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05438E-D823-497A-988F-ADA7E60E2EC1}" type="pres">
      <dgm:prSet presAssocID="{489756C4-9613-4A3E-9B3E-7139A7FFF955}" presName="Name1" presStyleCnt="0"/>
      <dgm:spPr/>
    </dgm:pt>
    <dgm:pt modelId="{C4D0407B-54DA-4280-A4C6-0BF6EC5FCD56}" type="pres">
      <dgm:prSet presAssocID="{489756C4-9613-4A3E-9B3E-7139A7FFF955}" presName="cycle" presStyleCnt="0"/>
      <dgm:spPr/>
    </dgm:pt>
    <dgm:pt modelId="{91BE33AD-C02A-46A0-AE43-090A45D94875}" type="pres">
      <dgm:prSet presAssocID="{489756C4-9613-4A3E-9B3E-7139A7FFF955}" presName="srcNode" presStyleLbl="node1" presStyleIdx="0" presStyleCnt="3"/>
      <dgm:spPr/>
    </dgm:pt>
    <dgm:pt modelId="{BD3691EC-14F3-462C-845E-9CDFDC0A7CB5}" type="pres">
      <dgm:prSet presAssocID="{489756C4-9613-4A3E-9B3E-7139A7FFF955}" presName="conn" presStyleLbl="parChTrans1D2" presStyleIdx="0" presStyleCnt="1"/>
      <dgm:spPr/>
      <dgm:t>
        <a:bodyPr/>
        <a:lstStyle/>
        <a:p>
          <a:endParaRPr lang="es-ES"/>
        </a:p>
      </dgm:t>
    </dgm:pt>
    <dgm:pt modelId="{FF8DBF2D-DCAF-4676-BE67-AACEB41C373F}" type="pres">
      <dgm:prSet presAssocID="{489756C4-9613-4A3E-9B3E-7139A7FFF955}" presName="extraNode" presStyleLbl="node1" presStyleIdx="0" presStyleCnt="3"/>
      <dgm:spPr/>
    </dgm:pt>
    <dgm:pt modelId="{8A42E470-1246-4DFD-87BD-35F835DFA0B5}" type="pres">
      <dgm:prSet presAssocID="{489756C4-9613-4A3E-9B3E-7139A7FFF955}" presName="dstNode" presStyleLbl="node1" presStyleIdx="0" presStyleCnt="3"/>
      <dgm:spPr/>
    </dgm:pt>
    <dgm:pt modelId="{F20E1511-0382-491D-8C59-3A5BB6F11F4D}" type="pres">
      <dgm:prSet presAssocID="{40DE92CD-BAA0-43C4-867E-5C7BF4A3A84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A2298F-17D6-4106-9118-F582B95BD06C}" type="pres">
      <dgm:prSet presAssocID="{40DE92CD-BAA0-43C4-867E-5C7BF4A3A844}" presName="accent_1" presStyleCnt="0"/>
      <dgm:spPr/>
    </dgm:pt>
    <dgm:pt modelId="{952C2E22-47AE-494B-A02F-43B0DB7FD3D8}" type="pres">
      <dgm:prSet presAssocID="{40DE92CD-BAA0-43C4-867E-5C7BF4A3A844}" presName="accentRepeatNode" presStyleLbl="solidFgAcc1" presStyleIdx="0" presStyleCnt="3"/>
      <dgm:spPr>
        <a:solidFill>
          <a:schemeClr val="bg1"/>
        </a:solidFill>
      </dgm:spPr>
    </dgm:pt>
    <dgm:pt modelId="{69ACEAB8-47E6-4302-A0E1-FD9E7FCD9DB8}" type="pres">
      <dgm:prSet presAssocID="{1506B2C9-7F48-4C2D-A454-8A95A002FA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852719-A017-4666-8D16-202CA504542B}" type="pres">
      <dgm:prSet presAssocID="{1506B2C9-7F48-4C2D-A454-8A95A002FA84}" presName="accent_2" presStyleCnt="0"/>
      <dgm:spPr/>
    </dgm:pt>
    <dgm:pt modelId="{9CBFE0F7-E62B-4F63-8035-880F28982DFF}" type="pres">
      <dgm:prSet presAssocID="{1506B2C9-7F48-4C2D-A454-8A95A002FA84}" presName="accentRepeatNode" presStyleLbl="solidFgAcc1" presStyleIdx="1" presStyleCnt="3"/>
      <dgm:spPr>
        <a:solidFill>
          <a:srgbClr val="FF0000"/>
        </a:solidFill>
      </dgm:spPr>
    </dgm:pt>
    <dgm:pt modelId="{5C0FBFEC-84DC-4FA8-B6CD-294D7BE8F241}" type="pres">
      <dgm:prSet presAssocID="{1975318E-0C2A-401C-BF83-1A9B7B24EBE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A1EDC1-3874-46E3-B1FF-84CEE4A1F61C}" type="pres">
      <dgm:prSet presAssocID="{1975318E-0C2A-401C-BF83-1A9B7B24EBEF}" presName="accent_3" presStyleCnt="0"/>
      <dgm:spPr/>
    </dgm:pt>
    <dgm:pt modelId="{44578727-7221-4D3F-8BD0-864289EF0561}" type="pres">
      <dgm:prSet presAssocID="{1975318E-0C2A-401C-BF83-1A9B7B24EBEF}" presName="accentRepeatNode" presStyleLbl="solidFgAcc1" presStyleIdx="2" presStyleCnt="3"/>
      <dgm:spPr>
        <a:solidFill>
          <a:schemeClr val="bg1"/>
        </a:solidFill>
      </dgm:spPr>
    </dgm:pt>
  </dgm:ptLst>
  <dgm:cxnLst>
    <dgm:cxn modelId="{35C664B4-8238-4EA8-A6E6-DBD57414A49F}" type="presOf" srcId="{1975318E-0C2A-401C-BF83-1A9B7B24EBEF}" destId="{5C0FBFEC-84DC-4FA8-B6CD-294D7BE8F241}" srcOrd="0" destOrd="0" presId="urn:microsoft.com/office/officeart/2008/layout/VerticalCurvedList"/>
    <dgm:cxn modelId="{7D0B2AE8-D57E-471E-B25B-82CB198646ED}" type="presOf" srcId="{489756C4-9613-4A3E-9B3E-7139A7FFF955}" destId="{A051EBED-A0AB-4B74-9DB1-70B6BCAF88F0}" srcOrd="0" destOrd="0" presId="urn:microsoft.com/office/officeart/2008/layout/VerticalCurvedList"/>
    <dgm:cxn modelId="{BFB53EAE-5060-4350-9899-96C2B19E0396}" srcId="{489756C4-9613-4A3E-9B3E-7139A7FFF955}" destId="{40DE92CD-BAA0-43C4-867E-5C7BF4A3A844}" srcOrd="0" destOrd="0" parTransId="{76DA1040-476E-4D9B-B70C-91B069FB6DDC}" sibTransId="{99B86AC9-19D2-4CFF-96FA-F7E08BDEA741}"/>
    <dgm:cxn modelId="{DF474571-052C-4A19-9B00-6DED20A2EB48}" srcId="{489756C4-9613-4A3E-9B3E-7139A7FFF955}" destId="{1506B2C9-7F48-4C2D-A454-8A95A002FA84}" srcOrd="1" destOrd="0" parTransId="{8617F652-44DB-46B8-A0B3-7CBB0A049AE9}" sibTransId="{4253A2A7-C676-4EC3-9E5C-B186EB6A74F0}"/>
    <dgm:cxn modelId="{AE32D25D-1CD5-43ED-BCA0-12DE64D7C036}" type="presOf" srcId="{40DE92CD-BAA0-43C4-867E-5C7BF4A3A844}" destId="{F20E1511-0382-491D-8C59-3A5BB6F11F4D}" srcOrd="0" destOrd="0" presId="urn:microsoft.com/office/officeart/2008/layout/VerticalCurvedList"/>
    <dgm:cxn modelId="{57D63CCE-2A25-4916-ABBD-7286325B98CB}" type="presOf" srcId="{1506B2C9-7F48-4C2D-A454-8A95A002FA84}" destId="{69ACEAB8-47E6-4302-A0E1-FD9E7FCD9DB8}" srcOrd="0" destOrd="0" presId="urn:microsoft.com/office/officeart/2008/layout/VerticalCurvedList"/>
    <dgm:cxn modelId="{D6B2F13C-B925-40DB-9B6C-4194122E2E3A}" type="presOf" srcId="{99B86AC9-19D2-4CFF-96FA-F7E08BDEA741}" destId="{BD3691EC-14F3-462C-845E-9CDFDC0A7CB5}" srcOrd="0" destOrd="0" presId="urn:microsoft.com/office/officeart/2008/layout/VerticalCurvedList"/>
    <dgm:cxn modelId="{9A3E633E-7ABD-49D7-A0B3-26CE3789AE18}" srcId="{489756C4-9613-4A3E-9B3E-7139A7FFF955}" destId="{1975318E-0C2A-401C-BF83-1A9B7B24EBEF}" srcOrd="2" destOrd="0" parTransId="{25EEB452-7BEC-4F37-B547-FE9280C1390D}" sibTransId="{E16E54E3-C721-4A9F-9C4B-8FA0607C7442}"/>
    <dgm:cxn modelId="{E0863CAE-EA8D-4D01-9A13-ACF1529DF4D6}" type="presParOf" srcId="{A051EBED-A0AB-4B74-9DB1-70B6BCAF88F0}" destId="{1505438E-D823-497A-988F-ADA7E60E2EC1}" srcOrd="0" destOrd="0" presId="urn:microsoft.com/office/officeart/2008/layout/VerticalCurvedList"/>
    <dgm:cxn modelId="{B79D6C1A-050E-44D2-9C87-2C2EF0819E28}" type="presParOf" srcId="{1505438E-D823-497A-988F-ADA7E60E2EC1}" destId="{C4D0407B-54DA-4280-A4C6-0BF6EC5FCD56}" srcOrd="0" destOrd="0" presId="urn:microsoft.com/office/officeart/2008/layout/VerticalCurvedList"/>
    <dgm:cxn modelId="{DF46B423-549A-4FC1-B614-A51CB99D31AB}" type="presParOf" srcId="{C4D0407B-54DA-4280-A4C6-0BF6EC5FCD56}" destId="{91BE33AD-C02A-46A0-AE43-090A45D94875}" srcOrd="0" destOrd="0" presId="urn:microsoft.com/office/officeart/2008/layout/VerticalCurvedList"/>
    <dgm:cxn modelId="{D3179E93-A7B1-4226-A8E1-D1939DA9A775}" type="presParOf" srcId="{C4D0407B-54DA-4280-A4C6-0BF6EC5FCD56}" destId="{BD3691EC-14F3-462C-845E-9CDFDC0A7CB5}" srcOrd="1" destOrd="0" presId="urn:microsoft.com/office/officeart/2008/layout/VerticalCurvedList"/>
    <dgm:cxn modelId="{23497304-FDB9-4FFA-98AC-E3CF09EB345A}" type="presParOf" srcId="{C4D0407B-54DA-4280-A4C6-0BF6EC5FCD56}" destId="{FF8DBF2D-DCAF-4676-BE67-AACEB41C373F}" srcOrd="2" destOrd="0" presId="urn:microsoft.com/office/officeart/2008/layout/VerticalCurvedList"/>
    <dgm:cxn modelId="{C333E830-58B2-42F8-BAEF-9FACADEABBAF}" type="presParOf" srcId="{C4D0407B-54DA-4280-A4C6-0BF6EC5FCD56}" destId="{8A42E470-1246-4DFD-87BD-35F835DFA0B5}" srcOrd="3" destOrd="0" presId="urn:microsoft.com/office/officeart/2008/layout/VerticalCurvedList"/>
    <dgm:cxn modelId="{DC802C52-51F8-4C9E-B521-0CBAD4703922}" type="presParOf" srcId="{1505438E-D823-497A-988F-ADA7E60E2EC1}" destId="{F20E1511-0382-491D-8C59-3A5BB6F11F4D}" srcOrd="1" destOrd="0" presId="urn:microsoft.com/office/officeart/2008/layout/VerticalCurvedList"/>
    <dgm:cxn modelId="{43EB74E2-D411-4411-AD18-D747CA378001}" type="presParOf" srcId="{1505438E-D823-497A-988F-ADA7E60E2EC1}" destId="{F7A2298F-17D6-4106-9118-F582B95BD06C}" srcOrd="2" destOrd="0" presId="urn:microsoft.com/office/officeart/2008/layout/VerticalCurvedList"/>
    <dgm:cxn modelId="{8E271F56-F210-4280-82D0-4200FFDF2D36}" type="presParOf" srcId="{F7A2298F-17D6-4106-9118-F582B95BD06C}" destId="{952C2E22-47AE-494B-A02F-43B0DB7FD3D8}" srcOrd="0" destOrd="0" presId="urn:microsoft.com/office/officeart/2008/layout/VerticalCurvedList"/>
    <dgm:cxn modelId="{670BA757-0E1A-450A-96EE-9D8C7C5133B4}" type="presParOf" srcId="{1505438E-D823-497A-988F-ADA7E60E2EC1}" destId="{69ACEAB8-47E6-4302-A0E1-FD9E7FCD9DB8}" srcOrd="3" destOrd="0" presId="urn:microsoft.com/office/officeart/2008/layout/VerticalCurvedList"/>
    <dgm:cxn modelId="{73ABAE49-9BC8-4E9E-9ABE-4707C35AF600}" type="presParOf" srcId="{1505438E-D823-497A-988F-ADA7E60E2EC1}" destId="{61852719-A017-4666-8D16-202CA504542B}" srcOrd="4" destOrd="0" presId="urn:microsoft.com/office/officeart/2008/layout/VerticalCurvedList"/>
    <dgm:cxn modelId="{F0714421-BF86-4809-98E5-8C776C67707E}" type="presParOf" srcId="{61852719-A017-4666-8D16-202CA504542B}" destId="{9CBFE0F7-E62B-4F63-8035-880F28982DFF}" srcOrd="0" destOrd="0" presId="urn:microsoft.com/office/officeart/2008/layout/VerticalCurvedList"/>
    <dgm:cxn modelId="{BB3F7C83-65E7-4194-9CEE-3D5717FA849A}" type="presParOf" srcId="{1505438E-D823-497A-988F-ADA7E60E2EC1}" destId="{5C0FBFEC-84DC-4FA8-B6CD-294D7BE8F241}" srcOrd="5" destOrd="0" presId="urn:microsoft.com/office/officeart/2008/layout/VerticalCurvedList"/>
    <dgm:cxn modelId="{7DC67CA8-C9D1-476E-AE11-2B73D9D4829D}" type="presParOf" srcId="{1505438E-D823-497A-988F-ADA7E60E2EC1}" destId="{76A1EDC1-3874-46E3-B1FF-84CEE4A1F61C}" srcOrd="6" destOrd="0" presId="urn:microsoft.com/office/officeart/2008/layout/VerticalCurvedList"/>
    <dgm:cxn modelId="{6576D3F0-C80E-4AD8-93B1-09A89965DD71}" type="presParOf" srcId="{76A1EDC1-3874-46E3-B1FF-84CEE4A1F61C}" destId="{44578727-7221-4D3F-8BD0-864289EF05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4BDC0F4-C656-4D2D-9AC5-69A807885104}" type="doc">
      <dgm:prSet loTypeId="urn:microsoft.com/office/officeart/2005/8/layout/balance1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EC6F49E-4829-4C53-93E5-B0A6EA53BDD0}">
      <dgm:prSet phldrT="[Texto]"/>
      <dgm:spPr/>
      <dgm:t>
        <a:bodyPr/>
        <a:lstStyle/>
        <a:p>
          <a:r>
            <a:rPr lang="es-ES" b="1" dirty="0"/>
            <a:t>Hombres</a:t>
          </a:r>
        </a:p>
      </dgm:t>
    </dgm:pt>
    <dgm:pt modelId="{42F35992-53C4-4562-811C-F5135AA4F907}" type="parTrans" cxnId="{71EC2C6B-2A18-4074-8033-34045DE52B89}">
      <dgm:prSet/>
      <dgm:spPr/>
      <dgm:t>
        <a:bodyPr/>
        <a:lstStyle/>
        <a:p>
          <a:endParaRPr lang="es-ES"/>
        </a:p>
      </dgm:t>
    </dgm:pt>
    <dgm:pt modelId="{6EBD0936-1090-46A9-9008-367AC0BBD39B}" type="sibTrans" cxnId="{71EC2C6B-2A18-4074-8033-34045DE52B89}">
      <dgm:prSet/>
      <dgm:spPr/>
      <dgm:t>
        <a:bodyPr/>
        <a:lstStyle/>
        <a:p>
          <a:endParaRPr lang="es-ES"/>
        </a:p>
      </dgm:t>
    </dgm:pt>
    <dgm:pt modelId="{52B3EB09-CD9D-4616-973D-0124A2A139CE}">
      <dgm:prSet phldrT="[Texto]"/>
      <dgm:spPr/>
      <dgm:t>
        <a:bodyPr/>
        <a:lstStyle/>
        <a:p>
          <a:r>
            <a:rPr lang="es-ES" b="1" dirty="0"/>
            <a:t>Riesgo CV </a:t>
          </a:r>
        </a:p>
      </dgm:t>
    </dgm:pt>
    <dgm:pt modelId="{127ACE77-322C-484A-81E5-CD0D0E4B9DC2}" type="parTrans" cxnId="{A3460624-1443-4D80-ACE8-58F45B6BAD84}">
      <dgm:prSet/>
      <dgm:spPr/>
      <dgm:t>
        <a:bodyPr/>
        <a:lstStyle/>
        <a:p>
          <a:endParaRPr lang="es-ES"/>
        </a:p>
      </dgm:t>
    </dgm:pt>
    <dgm:pt modelId="{2C9D661E-75C8-42F7-B31D-A7C205FE2D03}" type="sibTrans" cxnId="{A3460624-1443-4D80-ACE8-58F45B6BAD84}">
      <dgm:prSet/>
      <dgm:spPr/>
      <dgm:t>
        <a:bodyPr/>
        <a:lstStyle/>
        <a:p>
          <a:endParaRPr lang="es-ES"/>
        </a:p>
      </dgm:t>
    </dgm:pt>
    <dgm:pt modelId="{A4EAA3B9-2456-41FF-AA7C-1F7DC963F4E4}">
      <dgm:prSet phldrT="[Texto]"/>
      <dgm:spPr/>
      <dgm:t>
        <a:bodyPr/>
        <a:lstStyle/>
        <a:p>
          <a:r>
            <a:rPr lang="es-ES" b="1" dirty="0"/>
            <a:t>Mujeres</a:t>
          </a:r>
        </a:p>
      </dgm:t>
    </dgm:pt>
    <dgm:pt modelId="{6BEBD978-8537-4F01-B31E-9E1C2174D3BA}" type="parTrans" cxnId="{224E2574-7F03-4F07-B6F4-B92AF64C9695}">
      <dgm:prSet/>
      <dgm:spPr/>
      <dgm:t>
        <a:bodyPr/>
        <a:lstStyle/>
        <a:p>
          <a:endParaRPr lang="es-ES"/>
        </a:p>
      </dgm:t>
    </dgm:pt>
    <dgm:pt modelId="{08776CA7-E3F6-4C36-81C7-C83131523773}" type="sibTrans" cxnId="{224E2574-7F03-4F07-B6F4-B92AF64C9695}">
      <dgm:prSet/>
      <dgm:spPr/>
      <dgm:t>
        <a:bodyPr/>
        <a:lstStyle/>
        <a:p>
          <a:endParaRPr lang="es-ES"/>
        </a:p>
      </dgm:t>
    </dgm:pt>
    <dgm:pt modelId="{3D41AC0B-BA87-4840-9D2A-5042F273D0CA}">
      <dgm:prSet phldrT="[Texto]" custT="1"/>
      <dgm:spPr>
        <a:solidFill>
          <a:srgbClr val="FF99FF"/>
        </a:solidFill>
      </dgm:spPr>
      <dgm:t>
        <a:bodyPr/>
        <a:lstStyle/>
        <a:p>
          <a:r>
            <a:rPr lang="es-ES" sz="2000" b="1" dirty="0"/>
            <a:t>Factores genéticos</a:t>
          </a:r>
        </a:p>
      </dgm:t>
    </dgm:pt>
    <dgm:pt modelId="{1918FAD4-0623-45C3-A021-F67491A75880}" type="parTrans" cxnId="{BBA68099-9158-4150-8E2D-7483548F782D}">
      <dgm:prSet/>
      <dgm:spPr/>
      <dgm:t>
        <a:bodyPr/>
        <a:lstStyle/>
        <a:p>
          <a:endParaRPr lang="es-ES"/>
        </a:p>
      </dgm:t>
    </dgm:pt>
    <dgm:pt modelId="{F790444E-E499-4A5F-A735-4B4C735C246C}" type="sibTrans" cxnId="{BBA68099-9158-4150-8E2D-7483548F782D}">
      <dgm:prSet/>
      <dgm:spPr/>
      <dgm:t>
        <a:bodyPr/>
        <a:lstStyle/>
        <a:p>
          <a:endParaRPr lang="es-ES"/>
        </a:p>
      </dgm:t>
    </dgm:pt>
    <dgm:pt modelId="{1A05ACFE-5676-49D3-B2C5-E6CDC23E1C34}">
      <dgm:prSet phldrT="[Texto]" custT="1"/>
      <dgm:spPr>
        <a:solidFill>
          <a:srgbClr val="FF99FF"/>
        </a:solidFill>
      </dgm:spPr>
      <dgm:t>
        <a:bodyPr/>
        <a:lstStyle/>
        <a:p>
          <a:r>
            <a:rPr lang="es-ES" sz="2000" b="1" dirty="0"/>
            <a:t>Factores sociales y psicológicos</a:t>
          </a:r>
        </a:p>
      </dgm:t>
    </dgm:pt>
    <dgm:pt modelId="{B6046FF0-8F78-4747-8B7C-94C8533B7ED2}" type="parTrans" cxnId="{68F56F72-BC9F-4048-BDF1-1FD29AFA3F9E}">
      <dgm:prSet/>
      <dgm:spPr/>
      <dgm:t>
        <a:bodyPr/>
        <a:lstStyle/>
        <a:p>
          <a:endParaRPr lang="es-ES"/>
        </a:p>
      </dgm:t>
    </dgm:pt>
    <dgm:pt modelId="{9B1D7ABA-5BC6-4EF1-BF76-60F8D7F0064B}" type="sibTrans" cxnId="{68F56F72-BC9F-4048-BDF1-1FD29AFA3F9E}">
      <dgm:prSet/>
      <dgm:spPr/>
      <dgm:t>
        <a:bodyPr/>
        <a:lstStyle/>
        <a:p>
          <a:endParaRPr lang="es-ES"/>
        </a:p>
      </dgm:t>
    </dgm:pt>
    <dgm:pt modelId="{39640E4C-5C35-419B-83A6-B63040A945A6}">
      <dgm:prSet phldrT="[Texto]" custT="1"/>
      <dgm:spPr>
        <a:solidFill>
          <a:srgbClr val="FF99FF"/>
        </a:solidFill>
      </dgm:spPr>
      <dgm:t>
        <a:bodyPr/>
        <a:lstStyle/>
        <a:p>
          <a:r>
            <a:rPr lang="es-ES" sz="2000" b="1" dirty="0"/>
            <a:t>Anatomía</a:t>
          </a:r>
        </a:p>
      </dgm:t>
    </dgm:pt>
    <dgm:pt modelId="{37E9FA1D-FF8E-4DEC-AA6D-46009A6D6D24}" type="parTrans" cxnId="{C8FA7C3D-D6E0-424F-B89D-78AC2981E88B}">
      <dgm:prSet/>
      <dgm:spPr/>
      <dgm:t>
        <a:bodyPr/>
        <a:lstStyle/>
        <a:p>
          <a:endParaRPr lang="es-ES"/>
        </a:p>
      </dgm:t>
    </dgm:pt>
    <dgm:pt modelId="{4F64C680-EA6F-4D4D-B7E5-29C0CF46984B}" type="sibTrans" cxnId="{C8FA7C3D-D6E0-424F-B89D-78AC2981E88B}">
      <dgm:prSet/>
      <dgm:spPr/>
      <dgm:t>
        <a:bodyPr/>
        <a:lstStyle/>
        <a:p>
          <a:endParaRPr lang="es-ES"/>
        </a:p>
      </dgm:t>
    </dgm:pt>
    <dgm:pt modelId="{AB9E5650-C39F-4EBE-AABB-9F023EBB6DDF}">
      <dgm:prSet custT="1"/>
      <dgm:spPr>
        <a:solidFill>
          <a:srgbClr val="FF99FF"/>
        </a:solidFill>
      </dgm:spPr>
      <dgm:t>
        <a:bodyPr/>
        <a:lstStyle/>
        <a:p>
          <a:r>
            <a:rPr lang="es-ES" sz="2000" b="1" dirty="0"/>
            <a:t>Estrógeno</a:t>
          </a:r>
        </a:p>
        <a:p>
          <a:r>
            <a:rPr lang="es-ES" sz="2000" b="1" dirty="0"/>
            <a:t>progesterona</a:t>
          </a:r>
        </a:p>
      </dgm:t>
    </dgm:pt>
    <dgm:pt modelId="{8580EB77-0630-4EC7-8046-974EFBBCB437}" type="parTrans" cxnId="{24B51648-3115-423C-9C68-65C14539EEF9}">
      <dgm:prSet/>
      <dgm:spPr/>
      <dgm:t>
        <a:bodyPr/>
        <a:lstStyle/>
        <a:p>
          <a:endParaRPr lang="es-ES"/>
        </a:p>
      </dgm:t>
    </dgm:pt>
    <dgm:pt modelId="{E2DB68C9-FC4F-4DC8-91E3-2B1F94F0D8B5}" type="sibTrans" cxnId="{24B51648-3115-423C-9C68-65C14539EEF9}">
      <dgm:prSet/>
      <dgm:spPr/>
      <dgm:t>
        <a:bodyPr/>
        <a:lstStyle/>
        <a:p>
          <a:endParaRPr lang="es-ES"/>
        </a:p>
      </dgm:t>
    </dgm:pt>
    <dgm:pt modelId="{B4B19238-34CC-462A-B1B1-FF2CA50AB0B6}" type="pres">
      <dgm:prSet presAssocID="{54BDC0F4-C656-4D2D-9AC5-69A80788510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13325F-C354-44D6-88D9-94A3B2D0DDD5}" type="pres">
      <dgm:prSet presAssocID="{54BDC0F4-C656-4D2D-9AC5-69A807885104}" presName="dummyMaxCanvas" presStyleCnt="0"/>
      <dgm:spPr/>
    </dgm:pt>
    <dgm:pt modelId="{D7FE57DA-2AF1-4ECB-A75F-10FB67C119D1}" type="pres">
      <dgm:prSet presAssocID="{54BDC0F4-C656-4D2D-9AC5-69A807885104}" presName="parentComposite" presStyleCnt="0"/>
      <dgm:spPr/>
    </dgm:pt>
    <dgm:pt modelId="{4FEE8279-4BDB-45A8-9A77-5D84CFD5E8C3}" type="pres">
      <dgm:prSet presAssocID="{54BDC0F4-C656-4D2D-9AC5-69A807885104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438980F4-6838-4431-850F-78D05CA4ECE8}" type="pres">
      <dgm:prSet presAssocID="{54BDC0F4-C656-4D2D-9AC5-69A807885104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D43DA389-D378-447F-885E-3171E20A873D}" type="pres">
      <dgm:prSet presAssocID="{54BDC0F4-C656-4D2D-9AC5-69A807885104}" presName="childrenComposite" presStyleCnt="0"/>
      <dgm:spPr/>
    </dgm:pt>
    <dgm:pt modelId="{8F6823E2-7562-4DBE-BF7B-11636B53453C}" type="pres">
      <dgm:prSet presAssocID="{54BDC0F4-C656-4D2D-9AC5-69A807885104}" presName="dummyMaxCanvas_ChildArea" presStyleCnt="0"/>
      <dgm:spPr/>
    </dgm:pt>
    <dgm:pt modelId="{F68FC4AD-9C42-4C7C-9D83-525F406FD5E5}" type="pres">
      <dgm:prSet presAssocID="{54BDC0F4-C656-4D2D-9AC5-69A807885104}" presName="fulcrum" presStyleLbl="alignAccFollowNode1" presStyleIdx="2" presStyleCnt="4"/>
      <dgm:spPr/>
    </dgm:pt>
    <dgm:pt modelId="{BFC9C2C9-D434-43AB-BBE9-49C2B18D4DEC}" type="pres">
      <dgm:prSet presAssocID="{54BDC0F4-C656-4D2D-9AC5-69A807885104}" presName="balance_14" presStyleLbl="alignAccFollowNode1" presStyleIdx="3" presStyleCnt="4">
        <dgm:presLayoutVars>
          <dgm:bulletEnabled val="1"/>
        </dgm:presLayoutVars>
      </dgm:prSet>
      <dgm:spPr/>
    </dgm:pt>
    <dgm:pt modelId="{EBE187FC-7142-44AC-A306-50F80DF350C3}" type="pres">
      <dgm:prSet presAssocID="{54BDC0F4-C656-4D2D-9AC5-69A807885104}" presName="right_14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B01E2E-D67F-4231-AA53-096341A7BCD4}" type="pres">
      <dgm:prSet presAssocID="{54BDC0F4-C656-4D2D-9AC5-69A807885104}" presName="right_14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506383-6F3E-479B-8FAC-91379B36CB01}" type="pres">
      <dgm:prSet presAssocID="{54BDC0F4-C656-4D2D-9AC5-69A807885104}" presName="right_14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341EF3-A299-4B60-8E9B-F0B15DBFF913}" type="pres">
      <dgm:prSet presAssocID="{54BDC0F4-C656-4D2D-9AC5-69A807885104}" presName="right_14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AC2444-4540-4E78-9262-565E9E0D9B9B}" type="pres">
      <dgm:prSet presAssocID="{54BDC0F4-C656-4D2D-9AC5-69A807885104}" presName="left_14_1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DAFDEF-FC7D-40BF-8C89-00F114B474D1}" type="presOf" srcId="{54BDC0F4-C656-4D2D-9AC5-69A807885104}" destId="{B4B19238-34CC-462A-B1B1-FF2CA50AB0B6}" srcOrd="0" destOrd="0" presId="urn:microsoft.com/office/officeart/2005/8/layout/balance1"/>
    <dgm:cxn modelId="{BBA68099-9158-4150-8E2D-7483548F782D}" srcId="{A4EAA3B9-2456-41FF-AA7C-1F7DC963F4E4}" destId="{3D41AC0B-BA87-4840-9D2A-5042F273D0CA}" srcOrd="0" destOrd="0" parTransId="{1918FAD4-0623-45C3-A021-F67491A75880}" sibTransId="{F790444E-E499-4A5F-A735-4B4C735C246C}"/>
    <dgm:cxn modelId="{71EC2C6B-2A18-4074-8033-34045DE52B89}" srcId="{54BDC0F4-C656-4D2D-9AC5-69A807885104}" destId="{7EC6F49E-4829-4C53-93E5-B0A6EA53BDD0}" srcOrd="0" destOrd="0" parTransId="{42F35992-53C4-4562-811C-F5135AA4F907}" sibTransId="{6EBD0936-1090-46A9-9008-367AC0BBD39B}"/>
    <dgm:cxn modelId="{30A4BC28-E69E-431F-8054-09842DC28313}" type="presOf" srcId="{A4EAA3B9-2456-41FF-AA7C-1F7DC963F4E4}" destId="{438980F4-6838-4431-850F-78D05CA4ECE8}" srcOrd="0" destOrd="0" presId="urn:microsoft.com/office/officeart/2005/8/layout/balance1"/>
    <dgm:cxn modelId="{C8FA7C3D-D6E0-424F-B89D-78AC2981E88B}" srcId="{A4EAA3B9-2456-41FF-AA7C-1F7DC963F4E4}" destId="{39640E4C-5C35-419B-83A6-B63040A945A6}" srcOrd="2" destOrd="0" parTransId="{37E9FA1D-FF8E-4DEC-AA6D-46009A6D6D24}" sibTransId="{4F64C680-EA6F-4D4D-B7E5-29C0CF46984B}"/>
    <dgm:cxn modelId="{91FC11D8-5967-4EC5-A80E-B4CB2A6221C6}" type="presOf" srcId="{52B3EB09-CD9D-4616-973D-0124A2A139CE}" destId="{2CAC2444-4540-4E78-9262-565E9E0D9B9B}" srcOrd="0" destOrd="0" presId="urn:microsoft.com/office/officeart/2005/8/layout/balance1"/>
    <dgm:cxn modelId="{A3460624-1443-4D80-ACE8-58F45B6BAD84}" srcId="{7EC6F49E-4829-4C53-93E5-B0A6EA53BDD0}" destId="{52B3EB09-CD9D-4616-973D-0124A2A139CE}" srcOrd="0" destOrd="0" parTransId="{127ACE77-322C-484A-81E5-CD0D0E4B9DC2}" sibTransId="{2C9D661E-75C8-42F7-B31D-A7C205FE2D03}"/>
    <dgm:cxn modelId="{72D370EF-88CE-45AF-A887-A69A0FD66E96}" type="presOf" srcId="{3D41AC0B-BA87-4840-9D2A-5042F273D0CA}" destId="{EBE187FC-7142-44AC-A306-50F80DF350C3}" srcOrd="0" destOrd="0" presId="urn:microsoft.com/office/officeart/2005/8/layout/balance1"/>
    <dgm:cxn modelId="{CF39B261-36D4-48FA-A693-1B55709C6025}" type="presOf" srcId="{1A05ACFE-5676-49D3-B2C5-E6CDC23E1C34}" destId="{73B01E2E-D67F-4231-AA53-096341A7BCD4}" srcOrd="0" destOrd="0" presId="urn:microsoft.com/office/officeart/2005/8/layout/balance1"/>
    <dgm:cxn modelId="{24B51648-3115-423C-9C68-65C14539EEF9}" srcId="{A4EAA3B9-2456-41FF-AA7C-1F7DC963F4E4}" destId="{AB9E5650-C39F-4EBE-AABB-9F023EBB6DDF}" srcOrd="3" destOrd="0" parTransId="{8580EB77-0630-4EC7-8046-974EFBBCB437}" sibTransId="{E2DB68C9-FC4F-4DC8-91E3-2B1F94F0D8B5}"/>
    <dgm:cxn modelId="{59DADC0D-0922-484E-BBC3-C985F446AA93}" type="presOf" srcId="{7EC6F49E-4829-4C53-93E5-B0A6EA53BDD0}" destId="{4FEE8279-4BDB-45A8-9A77-5D84CFD5E8C3}" srcOrd="0" destOrd="0" presId="urn:microsoft.com/office/officeart/2005/8/layout/balance1"/>
    <dgm:cxn modelId="{A1F62F85-2BE7-464D-8979-9E7CEA67E629}" type="presOf" srcId="{AB9E5650-C39F-4EBE-AABB-9F023EBB6DDF}" destId="{1F341EF3-A299-4B60-8E9B-F0B15DBFF913}" srcOrd="0" destOrd="0" presId="urn:microsoft.com/office/officeart/2005/8/layout/balance1"/>
    <dgm:cxn modelId="{224E2574-7F03-4F07-B6F4-B92AF64C9695}" srcId="{54BDC0F4-C656-4D2D-9AC5-69A807885104}" destId="{A4EAA3B9-2456-41FF-AA7C-1F7DC963F4E4}" srcOrd="1" destOrd="0" parTransId="{6BEBD978-8537-4F01-B31E-9E1C2174D3BA}" sibTransId="{08776CA7-E3F6-4C36-81C7-C83131523773}"/>
    <dgm:cxn modelId="{68F56F72-BC9F-4048-BDF1-1FD29AFA3F9E}" srcId="{A4EAA3B9-2456-41FF-AA7C-1F7DC963F4E4}" destId="{1A05ACFE-5676-49D3-B2C5-E6CDC23E1C34}" srcOrd="1" destOrd="0" parTransId="{B6046FF0-8F78-4747-8B7C-94C8533B7ED2}" sibTransId="{9B1D7ABA-5BC6-4EF1-BF76-60F8D7F0064B}"/>
    <dgm:cxn modelId="{E789B066-25CB-4B35-AA99-AF02AE30302B}" type="presOf" srcId="{39640E4C-5C35-419B-83A6-B63040A945A6}" destId="{86506383-6F3E-479B-8FAC-91379B36CB01}" srcOrd="0" destOrd="0" presId="urn:microsoft.com/office/officeart/2005/8/layout/balance1"/>
    <dgm:cxn modelId="{153C09F2-9CF4-42A6-9452-3933CB19EF46}" type="presParOf" srcId="{B4B19238-34CC-462A-B1B1-FF2CA50AB0B6}" destId="{4113325F-C354-44D6-88D9-94A3B2D0DDD5}" srcOrd="0" destOrd="0" presId="urn:microsoft.com/office/officeart/2005/8/layout/balance1"/>
    <dgm:cxn modelId="{809B1E9F-333F-426C-A955-25CF1B927CF9}" type="presParOf" srcId="{B4B19238-34CC-462A-B1B1-FF2CA50AB0B6}" destId="{D7FE57DA-2AF1-4ECB-A75F-10FB67C119D1}" srcOrd="1" destOrd="0" presId="urn:microsoft.com/office/officeart/2005/8/layout/balance1"/>
    <dgm:cxn modelId="{CF7AFFF0-680B-4B57-9969-0195C0FAC663}" type="presParOf" srcId="{D7FE57DA-2AF1-4ECB-A75F-10FB67C119D1}" destId="{4FEE8279-4BDB-45A8-9A77-5D84CFD5E8C3}" srcOrd="0" destOrd="0" presId="urn:microsoft.com/office/officeart/2005/8/layout/balance1"/>
    <dgm:cxn modelId="{39E0C2F7-5263-4323-9FC1-D6B66AAFEA89}" type="presParOf" srcId="{D7FE57DA-2AF1-4ECB-A75F-10FB67C119D1}" destId="{438980F4-6838-4431-850F-78D05CA4ECE8}" srcOrd="1" destOrd="0" presId="urn:microsoft.com/office/officeart/2005/8/layout/balance1"/>
    <dgm:cxn modelId="{515AC0AC-5889-4FB1-B136-87EB5D47A90B}" type="presParOf" srcId="{B4B19238-34CC-462A-B1B1-FF2CA50AB0B6}" destId="{D43DA389-D378-447F-885E-3171E20A873D}" srcOrd="2" destOrd="0" presId="urn:microsoft.com/office/officeart/2005/8/layout/balance1"/>
    <dgm:cxn modelId="{03F179B5-19CC-4D10-91D6-41810116DFBB}" type="presParOf" srcId="{D43DA389-D378-447F-885E-3171E20A873D}" destId="{8F6823E2-7562-4DBE-BF7B-11636B53453C}" srcOrd="0" destOrd="0" presId="urn:microsoft.com/office/officeart/2005/8/layout/balance1"/>
    <dgm:cxn modelId="{FF170C29-E70B-4200-8ACB-13C3A5218CB6}" type="presParOf" srcId="{D43DA389-D378-447F-885E-3171E20A873D}" destId="{F68FC4AD-9C42-4C7C-9D83-525F406FD5E5}" srcOrd="1" destOrd="0" presId="urn:microsoft.com/office/officeart/2005/8/layout/balance1"/>
    <dgm:cxn modelId="{B802A091-FB8D-4CCC-A85B-8D454E5DF862}" type="presParOf" srcId="{D43DA389-D378-447F-885E-3171E20A873D}" destId="{BFC9C2C9-D434-43AB-BBE9-49C2B18D4DEC}" srcOrd="2" destOrd="0" presId="urn:microsoft.com/office/officeart/2005/8/layout/balance1"/>
    <dgm:cxn modelId="{A67B1186-0F69-4013-BE7F-7B7DC2F85A5A}" type="presParOf" srcId="{D43DA389-D378-447F-885E-3171E20A873D}" destId="{EBE187FC-7142-44AC-A306-50F80DF350C3}" srcOrd="3" destOrd="0" presId="urn:microsoft.com/office/officeart/2005/8/layout/balance1"/>
    <dgm:cxn modelId="{F2525337-800D-4A2A-902F-ED1F63536339}" type="presParOf" srcId="{D43DA389-D378-447F-885E-3171E20A873D}" destId="{73B01E2E-D67F-4231-AA53-096341A7BCD4}" srcOrd="4" destOrd="0" presId="urn:microsoft.com/office/officeart/2005/8/layout/balance1"/>
    <dgm:cxn modelId="{5E8841F2-599D-467D-A8AE-DC5915B1D3B4}" type="presParOf" srcId="{D43DA389-D378-447F-885E-3171E20A873D}" destId="{86506383-6F3E-479B-8FAC-91379B36CB01}" srcOrd="5" destOrd="0" presId="urn:microsoft.com/office/officeart/2005/8/layout/balance1"/>
    <dgm:cxn modelId="{25E9AC67-3326-4601-A519-F9659153F8E6}" type="presParOf" srcId="{D43DA389-D378-447F-885E-3171E20A873D}" destId="{1F341EF3-A299-4B60-8E9B-F0B15DBFF913}" srcOrd="6" destOrd="0" presId="urn:microsoft.com/office/officeart/2005/8/layout/balance1"/>
    <dgm:cxn modelId="{5E928B50-6C2B-4FF0-84CE-42F8F6129127}" type="presParOf" srcId="{D43DA389-D378-447F-885E-3171E20A873D}" destId="{2CAC2444-4540-4E78-9262-565E9E0D9B9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437D471-80A9-462D-8C9A-361E16B316F6}" type="doc">
      <dgm:prSet loTypeId="urn:microsoft.com/office/officeart/2005/8/layout/vList5" loCatId="list" qsTypeId="urn:microsoft.com/office/officeart/2005/8/quickstyle/3d6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274F22BA-052D-4C48-B4DA-25FD1497100D}">
      <dgm:prSet phldrT="[Texto]"/>
      <dgm:spPr/>
      <dgm:t>
        <a:bodyPr/>
        <a:lstStyle/>
        <a:p>
          <a:r>
            <a:rPr lang="es-ES" dirty="0"/>
            <a:t>Estrógeno </a:t>
          </a:r>
        </a:p>
        <a:p>
          <a:r>
            <a:rPr lang="es-ES" dirty="0"/>
            <a:t>Progesterona</a:t>
          </a:r>
        </a:p>
      </dgm:t>
    </dgm:pt>
    <dgm:pt modelId="{033A1CD5-5306-4A17-A5C1-DEAD35525B3A}" type="parTrans" cxnId="{77B1CD58-EB29-45C1-864A-40E77A546C19}">
      <dgm:prSet/>
      <dgm:spPr/>
      <dgm:t>
        <a:bodyPr/>
        <a:lstStyle/>
        <a:p>
          <a:endParaRPr lang="es-ES"/>
        </a:p>
      </dgm:t>
    </dgm:pt>
    <dgm:pt modelId="{621A1D9F-B181-48C8-BAF2-ECC23892335C}" type="sibTrans" cxnId="{77B1CD58-EB29-45C1-864A-40E77A546C19}">
      <dgm:prSet/>
      <dgm:spPr/>
      <dgm:t>
        <a:bodyPr/>
        <a:lstStyle/>
        <a:p>
          <a:endParaRPr lang="es-ES"/>
        </a:p>
      </dgm:t>
    </dgm:pt>
    <dgm:pt modelId="{C842D6D0-F9E4-41A8-A0F4-5BD62EF1E988}">
      <dgm:prSet phldrT="[Texto]"/>
      <dgm:spPr/>
      <dgm:t>
        <a:bodyPr/>
        <a:lstStyle/>
        <a:p>
          <a:r>
            <a:rPr lang="es-ES" dirty="0"/>
            <a:t>Tono vasomotor</a:t>
          </a:r>
        </a:p>
      </dgm:t>
    </dgm:pt>
    <dgm:pt modelId="{A1734301-DB90-4BA8-8FC5-564B3E803219}" type="parTrans" cxnId="{8983AD63-BFB1-45D9-B6D5-8397B3E87772}">
      <dgm:prSet/>
      <dgm:spPr/>
      <dgm:t>
        <a:bodyPr/>
        <a:lstStyle/>
        <a:p>
          <a:endParaRPr lang="es-ES"/>
        </a:p>
      </dgm:t>
    </dgm:pt>
    <dgm:pt modelId="{2AFB3C94-814D-4073-BE12-D861B2FBC55D}" type="sibTrans" cxnId="{8983AD63-BFB1-45D9-B6D5-8397B3E87772}">
      <dgm:prSet/>
      <dgm:spPr/>
      <dgm:t>
        <a:bodyPr/>
        <a:lstStyle/>
        <a:p>
          <a:endParaRPr lang="es-ES"/>
        </a:p>
      </dgm:t>
    </dgm:pt>
    <dgm:pt modelId="{1AF9B6BF-A68E-49F5-BBAD-2EC7DD28FB5A}">
      <dgm:prSet phldrT="[Texto]"/>
      <dgm:spPr/>
      <dgm:t>
        <a:bodyPr/>
        <a:lstStyle/>
        <a:p>
          <a:r>
            <a:rPr lang="es-ES" dirty="0"/>
            <a:t>Receptores en el endotelio</a:t>
          </a:r>
        </a:p>
      </dgm:t>
    </dgm:pt>
    <dgm:pt modelId="{E40322CB-01C5-4329-A4D9-B59880DC47F9}" type="parTrans" cxnId="{6A332FC6-2993-433B-8DA7-1622568BA65F}">
      <dgm:prSet/>
      <dgm:spPr/>
      <dgm:t>
        <a:bodyPr/>
        <a:lstStyle/>
        <a:p>
          <a:endParaRPr lang="es-ES"/>
        </a:p>
      </dgm:t>
    </dgm:pt>
    <dgm:pt modelId="{8CD4BA01-FE63-4A5B-BF6D-7AC68DC909F9}" type="sibTrans" cxnId="{6A332FC6-2993-433B-8DA7-1622568BA65F}">
      <dgm:prSet/>
      <dgm:spPr/>
      <dgm:t>
        <a:bodyPr/>
        <a:lstStyle/>
        <a:p>
          <a:endParaRPr lang="es-ES"/>
        </a:p>
      </dgm:t>
    </dgm:pt>
    <dgm:pt modelId="{BA4E9462-5F8F-49EF-917A-7C3F712D39FE}">
      <dgm:prSet phldrT="[Texto]"/>
      <dgm:spPr/>
      <dgm:t>
        <a:bodyPr/>
        <a:lstStyle/>
        <a:p>
          <a:r>
            <a:rPr lang="es-ES" dirty="0"/>
            <a:t>Anatomía</a:t>
          </a:r>
        </a:p>
      </dgm:t>
    </dgm:pt>
    <dgm:pt modelId="{11FFB963-F418-4104-A2F1-F8079DEF1C8C}" type="parTrans" cxnId="{68351ACC-9DE9-43ED-8DCD-53718F167B3C}">
      <dgm:prSet/>
      <dgm:spPr/>
      <dgm:t>
        <a:bodyPr/>
        <a:lstStyle/>
        <a:p>
          <a:endParaRPr lang="es-ES"/>
        </a:p>
      </dgm:t>
    </dgm:pt>
    <dgm:pt modelId="{0FB7AB62-A446-479D-8976-92C9CEF76BA1}" type="sibTrans" cxnId="{68351ACC-9DE9-43ED-8DCD-53718F167B3C}">
      <dgm:prSet/>
      <dgm:spPr/>
      <dgm:t>
        <a:bodyPr/>
        <a:lstStyle/>
        <a:p>
          <a:endParaRPr lang="es-ES"/>
        </a:p>
      </dgm:t>
    </dgm:pt>
    <dgm:pt modelId="{0F844D9E-ED57-44BE-8AB1-21127F9083CA}">
      <dgm:prSet phldrT="[Texto]"/>
      <dgm:spPr/>
      <dgm:t>
        <a:bodyPr/>
        <a:lstStyle/>
        <a:p>
          <a:r>
            <a:rPr lang="es-ES" dirty="0"/>
            <a:t>Menor peso y altura</a:t>
          </a:r>
        </a:p>
      </dgm:t>
    </dgm:pt>
    <dgm:pt modelId="{309BD074-976B-472B-923A-AEB9161E9087}" type="parTrans" cxnId="{E0A7CB9A-D8F3-4F1B-A841-1BD7CE142650}">
      <dgm:prSet/>
      <dgm:spPr/>
      <dgm:t>
        <a:bodyPr/>
        <a:lstStyle/>
        <a:p>
          <a:endParaRPr lang="es-ES"/>
        </a:p>
      </dgm:t>
    </dgm:pt>
    <dgm:pt modelId="{A15894A0-C557-4C49-B945-57B609BFBA72}" type="sibTrans" cxnId="{E0A7CB9A-D8F3-4F1B-A841-1BD7CE142650}">
      <dgm:prSet/>
      <dgm:spPr/>
      <dgm:t>
        <a:bodyPr/>
        <a:lstStyle/>
        <a:p>
          <a:endParaRPr lang="es-ES"/>
        </a:p>
      </dgm:t>
    </dgm:pt>
    <dgm:pt modelId="{094E4B21-E854-4C3E-9FEE-5ABFBA5F2635}">
      <dgm:prSet phldrT="[Texto]"/>
      <dgm:spPr/>
      <dgm:t>
        <a:bodyPr/>
        <a:lstStyle/>
        <a:p>
          <a:r>
            <a:rPr lang="es-ES" dirty="0"/>
            <a:t>Vasos periféricos de menor calibre</a:t>
          </a:r>
        </a:p>
      </dgm:t>
    </dgm:pt>
    <dgm:pt modelId="{2C7E395D-AD15-47CF-A1D0-6D1A14D2E8C9}" type="parTrans" cxnId="{5AD03863-6836-4BF5-80FE-25ACE65C6DE4}">
      <dgm:prSet/>
      <dgm:spPr/>
      <dgm:t>
        <a:bodyPr/>
        <a:lstStyle/>
        <a:p>
          <a:endParaRPr lang="es-ES"/>
        </a:p>
      </dgm:t>
    </dgm:pt>
    <dgm:pt modelId="{1EBCCA84-672B-4146-ABB1-42316D4BA240}" type="sibTrans" cxnId="{5AD03863-6836-4BF5-80FE-25ACE65C6DE4}">
      <dgm:prSet/>
      <dgm:spPr/>
      <dgm:t>
        <a:bodyPr/>
        <a:lstStyle/>
        <a:p>
          <a:endParaRPr lang="es-ES"/>
        </a:p>
      </dgm:t>
    </dgm:pt>
    <dgm:pt modelId="{3E8CB8D0-86A3-46EA-9BEC-932B7FF2B6D9}">
      <dgm:prSet phldrT="[Texto]"/>
      <dgm:spPr/>
      <dgm:t>
        <a:bodyPr/>
        <a:lstStyle/>
        <a:p>
          <a:r>
            <a:rPr lang="es-ES" dirty="0"/>
            <a:t>Mecanismos endotelio dependientes</a:t>
          </a:r>
        </a:p>
      </dgm:t>
    </dgm:pt>
    <dgm:pt modelId="{CA3C55DA-5EE7-4EF8-A7A0-5B8FBE009057}" type="parTrans" cxnId="{E23D14FE-5739-4B9F-8E85-9856B396A50B}">
      <dgm:prSet/>
      <dgm:spPr/>
      <dgm:t>
        <a:bodyPr/>
        <a:lstStyle/>
        <a:p>
          <a:endParaRPr lang="es-ES"/>
        </a:p>
      </dgm:t>
    </dgm:pt>
    <dgm:pt modelId="{33F5A370-6920-4292-BC0C-86BE9709A769}" type="sibTrans" cxnId="{E23D14FE-5739-4B9F-8E85-9856B396A50B}">
      <dgm:prSet/>
      <dgm:spPr/>
      <dgm:t>
        <a:bodyPr/>
        <a:lstStyle/>
        <a:p>
          <a:endParaRPr lang="es-ES"/>
        </a:p>
      </dgm:t>
    </dgm:pt>
    <dgm:pt modelId="{AAF90D2E-A44F-438E-826A-5CF71B8F7E61}">
      <dgm:prSet phldrT="[Texto]"/>
      <dgm:spPr/>
      <dgm:t>
        <a:bodyPr/>
        <a:lstStyle/>
        <a:p>
          <a:r>
            <a:rPr lang="es-ES" dirty="0"/>
            <a:t>Vasos coronarios pequeños y tortuosos</a:t>
          </a:r>
        </a:p>
      </dgm:t>
    </dgm:pt>
    <dgm:pt modelId="{9BAE4D6F-D416-4D27-A2ED-B154D981FF6C}" type="parTrans" cxnId="{96F9A712-6BF2-4057-BB65-54E0CC8A9718}">
      <dgm:prSet/>
      <dgm:spPr/>
      <dgm:t>
        <a:bodyPr/>
        <a:lstStyle/>
        <a:p>
          <a:endParaRPr lang="es-ES"/>
        </a:p>
      </dgm:t>
    </dgm:pt>
    <dgm:pt modelId="{71719E62-69C2-417A-AD0C-8A62EAE716C5}" type="sibTrans" cxnId="{96F9A712-6BF2-4057-BB65-54E0CC8A9718}">
      <dgm:prSet/>
      <dgm:spPr/>
      <dgm:t>
        <a:bodyPr/>
        <a:lstStyle/>
        <a:p>
          <a:endParaRPr lang="es-ES"/>
        </a:p>
      </dgm:t>
    </dgm:pt>
    <dgm:pt modelId="{89B29B35-FF81-4610-9D7B-C8617AB21E38}" type="pres">
      <dgm:prSet presAssocID="{8437D471-80A9-462D-8C9A-361E16B316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F40A97-6042-4572-B377-824AC8E276D1}" type="pres">
      <dgm:prSet presAssocID="{274F22BA-052D-4C48-B4DA-25FD1497100D}" presName="linNode" presStyleCnt="0"/>
      <dgm:spPr/>
    </dgm:pt>
    <dgm:pt modelId="{6D2BE165-436F-4204-944B-2506A42DBB35}" type="pres">
      <dgm:prSet presAssocID="{274F22BA-052D-4C48-B4DA-25FD1497100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C11A9C-8420-470A-817E-5954FF924A23}" type="pres">
      <dgm:prSet presAssocID="{274F22BA-052D-4C48-B4DA-25FD1497100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4D6E2A-9D85-4756-9518-5159D58A2558}" type="pres">
      <dgm:prSet presAssocID="{621A1D9F-B181-48C8-BAF2-ECC23892335C}" presName="sp" presStyleCnt="0"/>
      <dgm:spPr/>
    </dgm:pt>
    <dgm:pt modelId="{0157CF14-C131-4DFD-BF22-4555D249137C}" type="pres">
      <dgm:prSet presAssocID="{BA4E9462-5F8F-49EF-917A-7C3F712D39FE}" presName="linNode" presStyleCnt="0"/>
      <dgm:spPr/>
    </dgm:pt>
    <dgm:pt modelId="{DE50473B-891A-424A-A9E4-15F7AFC1FF58}" type="pres">
      <dgm:prSet presAssocID="{BA4E9462-5F8F-49EF-917A-7C3F712D39F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A292F1-30CF-49D8-8BA8-D679974D55B3}" type="pres">
      <dgm:prSet presAssocID="{BA4E9462-5F8F-49EF-917A-7C3F712D39F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A7CB9A-D8F3-4F1B-A841-1BD7CE142650}" srcId="{BA4E9462-5F8F-49EF-917A-7C3F712D39FE}" destId="{0F844D9E-ED57-44BE-8AB1-21127F9083CA}" srcOrd="0" destOrd="0" parTransId="{309BD074-976B-472B-923A-AEB9161E9087}" sibTransId="{A15894A0-C557-4C49-B945-57B609BFBA72}"/>
    <dgm:cxn modelId="{68351ACC-9DE9-43ED-8DCD-53718F167B3C}" srcId="{8437D471-80A9-462D-8C9A-361E16B316F6}" destId="{BA4E9462-5F8F-49EF-917A-7C3F712D39FE}" srcOrd="1" destOrd="0" parTransId="{11FFB963-F418-4104-A2F1-F8079DEF1C8C}" sibTransId="{0FB7AB62-A446-479D-8976-92C9CEF76BA1}"/>
    <dgm:cxn modelId="{25A55EDC-9AEC-4BB2-A4DB-431BEE7036E4}" type="presOf" srcId="{0F844D9E-ED57-44BE-8AB1-21127F9083CA}" destId="{36A292F1-30CF-49D8-8BA8-D679974D55B3}" srcOrd="0" destOrd="0" presId="urn:microsoft.com/office/officeart/2005/8/layout/vList5"/>
    <dgm:cxn modelId="{5AD03863-6836-4BF5-80FE-25ACE65C6DE4}" srcId="{BA4E9462-5F8F-49EF-917A-7C3F712D39FE}" destId="{094E4B21-E854-4C3E-9FEE-5ABFBA5F2635}" srcOrd="1" destOrd="0" parTransId="{2C7E395D-AD15-47CF-A1D0-6D1A14D2E8C9}" sibTransId="{1EBCCA84-672B-4146-ABB1-42316D4BA240}"/>
    <dgm:cxn modelId="{94C2DEDC-AEBD-4E60-B7E4-60F65EE98D42}" type="presOf" srcId="{BA4E9462-5F8F-49EF-917A-7C3F712D39FE}" destId="{DE50473B-891A-424A-A9E4-15F7AFC1FF58}" srcOrd="0" destOrd="0" presId="urn:microsoft.com/office/officeart/2005/8/layout/vList5"/>
    <dgm:cxn modelId="{0EF422D4-5636-4E67-A643-E96653EE3DDF}" type="presOf" srcId="{C842D6D0-F9E4-41A8-A0F4-5BD62EF1E988}" destId="{03C11A9C-8420-470A-817E-5954FF924A23}" srcOrd="0" destOrd="0" presId="urn:microsoft.com/office/officeart/2005/8/layout/vList5"/>
    <dgm:cxn modelId="{6A332FC6-2993-433B-8DA7-1622568BA65F}" srcId="{274F22BA-052D-4C48-B4DA-25FD1497100D}" destId="{1AF9B6BF-A68E-49F5-BBAD-2EC7DD28FB5A}" srcOrd="1" destOrd="0" parTransId="{E40322CB-01C5-4329-A4D9-B59880DC47F9}" sibTransId="{8CD4BA01-FE63-4A5B-BF6D-7AC68DC909F9}"/>
    <dgm:cxn modelId="{ED6F6DBB-94EE-4AFB-915E-177E1A4C9242}" type="presOf" srcId="{274F22BA-052D-4C48-B4DA-25FD1497100D}" destId="{6D2BE165-436F-4204-944B-2506A42DBB35}" srcOrd="0" destOrd="0" presId="urn:microsoft.com/office/officeart/2005/8/layout/vList5"/>
    <dgm:cxn modelId="{01324288-B0EC-4AD1-883C-49BD7C421B76}" type="presOf" srcId="{094E4B21-E854-4C3E-9FEE-5ABFBA5F2635}" destId="{36A292F1-30CF-49D8-8BA8-D679974D55B3}" srcOrd="0" destOrd="1" presId="urn:microsoft.com/office/officeart/2005/8/layout/vList5"/>
    <dgm:cxn modelId="{E23D14FE-5739-4B9F-8E85-9856B396A50B}" srcId="{274F22BA-052D-4C48-B4DA-25FD1497100D}" destId="{3E8CB8D0-86A3-46EA-9BEC-932B7FF2B6D9}" srcOrd="2" destOrd="0" parTransId="{CA3C55DA-5EE7-4EF8-A7A0-5B8FBE009057}" sibTransId="{33F5A370-6920-4292-BC0C-86BE9709A769}"/>
    <dgm:cxn modelId="{5212443D-1444-492C-864F-B3558BCE7508}" type="presOf" srcId="{8437D471-80A9-462D-8C9A-361E16B316F6}" destId="{89B29B35-FF81-4610-9D7B-C8617AB21E38}" srcOrd="0" destOrd="0" presId="urn:microsoft.com/office/officeart/2005/8/layout/vList5"/>
    <dgm:cxn modelId="{0AAEAA90-3483-4F33-88D1-D77BBE88EE24}" type="presOf" srcId="{1AF9B6BF-A68E-49F5-BBAD-2EC7DD28FB5A}" destId="{03C11A9C-8420-470A-817E-5954FF924A23}" srcOrd="0" destOrd="1" presId="urn:microsoft.com/office/officeart/2005/8/layout/vList5"/>
    <dgm:cxn modelId="{40EF01EE-0538-4A7A-B1E5-3E93FCA23E5F}" type="presOf" srcId="{AAF90D2E-A44F-438E-826A-5CF71B8F7E61}" destId="{36A292F1-30CF-49D8-8BA8-D679974D55B3}" srcOrd="0" destOrd="2" presId="urn:microsoft.com/office/officeart/2005/8/layout/vList5"/>
    <dgm:cxn modelId="{77B1CD58-EB29-45C1-864A-40E77A546C19}" srcId="{8437D471-80A9-462D-8C9A-361E16B316F6}" destId="{274F22BA-052D-4C48-B4DA-25FD1497100D}" srcOrd="0" destOrd="0" parTransId="{033A1CD5-5306-4A17-A5C1-DEAD35525B3A}" sibTransId="{621A1D9F-B181-48C8-BAF2-ECC23892335C}"/>
    <dgm:cxn modelId="{96F9A712-6BF2-4057-BB65-54E0CC8A9718}" srcId="{BA4E9462-5F8F-49EF-917A-7C3F712D39FE}" destId="{AAF90D2E-A44F-438E-826A-5CF71B8F7E61}" srcOrd="2" destOrd="0" parTransId="{9BAE4D6F-D416-4D27-A2ED-B154D981FF6C}" sibTransId="{71719E62-69C2-417A-AD0C-8A62EAE716C5}"/>
    <dgm:cxn modelId="{8983AD63-BFB1-45D9-B6D5-8397B3E87772}" srcId="{274F22BA-052D-4C48-B4DA-25FD1497100D}" destId="{C842D6D0-F9E4-41A8-A0F4-5BD62EF1E988}" srcOrd="0" destOrd="0" parTransId="{A1734301-DB90-4BA8-8FC5-564B3E803219}" sibTransId="{2AFB3C94-814D-4073-BE12-D861B2FBC55D}"/>
    <dgm:cxn modelId="{EB98BEBD-D179-4F7F-A5D3-C8F22BA8230B}" type="presOf" srcId="{3E8CB8D0-86A3-46EA-9BEC-932B7FF2B6D9}" destId="{03C11A9C-8420-470A-817E-5954FF924A23}" srcOrd="0" destOrd="2" presId="urn:microsoft.com/office/officeart/2005/8/layout/vList5"/>
    <dgm:cxn modelId="{AE155E90-6AAC-4604-8157-F9750443F776}" type="presParOf" srcId="{89B29B35-FF81-4610-9D7B-C8617AB21E38}" destId="{58F40A97-6042-4572-B377-824AC8E276D1}" srcOrd="0" destOrd="0" presId="urn:microsoft.com/office/officeart/2005/8/layout/vList5"/>
    <dgm:cxn modelId="{7EE6EBD5-E14B-41B1-B123-62F08017BE63}" type="presParOf" srcId="{58F40A97-6042-4572-B377-824AC8E276D1}" destId="{6D2BE165-436F-4204-944B-2506A42DBB35}" srcOrd="0" destOrd="0" presId="urn:microsoft.com/office/officeart/2005/8/layout/vList5"/>
    <dgm:cxn modelId="{9CD4B865-0B6D-41E1-8A86-CF929F26A171}" type="presParOf" srcId="{58F40A97-6042-4572-B377-824AC8E276D1}" destId="{03C11A9C-8420-470A-817E-5954FF924A23}" srcOrd="1" destOrd="0" presId="urn:microsoft.com/office/officeart/2005/8/layout/vList5"/>
    <dgm:cxn modelId="{7E61C2F5-B9B1-47CE-B6BA-D53D9D3BAE57}" type="presParOf" srcId="{89B29B35-FF81-4610-9D7B-C8617AB21E38}" destId="{DB4D6E2A-9D85-4756-9518-5159D58A2558}" srcOrd="1" destOrd="0" presId="urn:microsoft.com/office/officeart/2005/8/layout/vList5"/>
    <dgm:cxn modelId="{FF349950-0452-4078-AA74-9895CEB90EEE}" type="presParOf" srcId="{89B29B35-FF81-4610-9D7B-C8617AB21E38}" destId="{0157CF14-C131-4DFD-BF22-4555D249137C}" srcOrd="2" destOrd="0" presId="urn:microsoft.com/office/officeart/2005/8/layout/vList5"/>
    <dgm:cxn modelId="{3E4FC49C-B109-4DEE-99EE-FBEC5A49099D}" type="presParOf" srcId="{0157CF14-C131-4DFD-BF22-4555D249137C}" destId="{DE50473B-891A-424A-A9E4-15F7AFC1FF58}" srcOrd="0" destOrd="0" presId="urn:microsoft.com/office/officeart/2005/8/layout/vList5"/>
    <dgm:cxn modelId="{6E4CDCB2-11CA-4441-AC06-CA9DB1465D57}" type="presParOf" srcId="{0157CF14-C131-4DFD-BF22-4555D249137C}" destId="{36A292F1-30CF-49D8-8BA8-D679974D55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437D471-80A9-462D-8C9A-361E16B316F6}" type="doc">
      <dgm:prSet loTypeId="urn:microsoft.com/office/officeart/2005/8/layout/vList5" loCatId="list" qsTypeId="urn:microsoft.com/office/officeart/2005/8/quickstyle/3d6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274F22BA-052D-4C48-B4DA-25FD1497100D}">
      <dgm:prSet phldrT="[Texto]"/>
      <dgm:spPr/>
      <dgm:t>
        <a:bodyPr/>
        <a:lstStyle/>
        <a:p>
          <a:r>
            <a:rPr lang="es-ES" dirty="0"/>
            <a:t>Factores sociales y psicológicos</a:t>
          </a:r>
        </a:p>
      </dgm:t>
    </dgm:pt>
    <dgm:pt modelId="{033A1CD5-5306-4A17-A5C1-DEAD35525B3A}" type="parTrans" cxnId="{77B1CD58-EB29-45C1-864A-40E77A546C19}">
      <dgm:prSet/>
      <dgm:spPr/>
      <dgm:t>
        <a:bodyPr/>
        <a:lstStyle/>
        <a:p>
          <a:endParaRPr lang="es-ES"/>
        </a:p>
      </dgm:t>
    </dgm:pt>
    <dgm:pt modelId="{621A1D9F-B181-48C8-BAF2-ECC23892335C}" type="sibTrans" cxnId="{77B1CD58-EB29-45C1-864A-40E77A546C19}">
      <dgm:prSet/>
      <dgm:spPr/>
      <dgm:t>
        <a:bodyPr/>
        <a:lstStyle/>
        <a:p>
          <a:endParaRPr lang="es-ES"/>
        </a:p>
      </dgm:t>
    </dgm:pt>
    <dgm:pt modelId="{C842D6D0-F9E4-41A8-A0F4-5BD62EF1E988}">
      <dgm:prSet phldrT="[Texto]"/>
      <dgm:spPr/>
      <dgm:t>
        <a:bodyPr/>
        <a:lstStyle/>
        <a:p>
          <a:r>
            <a:rPr lang="es-ES" dirty="0"/>
            <a:t>Rol social </a:t>
          </a:r>
        </a:p>
      </dgm:t>
    </dgm:pt>
    <dgm:pt modelId="{A1734301-DB90-4BA8-8FC5-564B3E803219}" type="parTrans" cxnId="{8983AD63-BFB1-45D9-B6D5-8397B3E87772}">
      <dgm:prSet/>
      <dgm:spPr/>
      <dgm:t>
        <a:bodyPr/>
        <a:lstStyle/>
        <a:p>
          <a:endParaRPr lang="es-ES"/>
        </a:p>
      </dgm:t>
    </dgm:pt>
    <dgm:pt modelId="{2AFB3C94-814D-4073-BE12-D861B2FBC55D}" type="sibTrans" cxnId="{8983AD63-BFB1-45D9-B6D5-8397B3E87772}">
      <dgm:prSet/>
      <dgm:spPr/>
      <dgm:t>
        <a:bodyPr/>
        <a:lstStyle/>
        <a:p>
          <a:endParaRPr lang="es-ES"/>
        </a:p>
      </dgm:t>
    </dgm:pt>
    <dgm:pt modelId="{1AF9B6BF-A68E-49F5-BBAD-2EC7DD28FB5A}">
      <dgm:prSet phldrT="[Texto]"/>
      <dgm:spPr/>
      <dgm:t>
        <a:bodyPr/>
        <a:lstStyle/>
        <a:p>
          <a:r>
            <a:rPr lang="es-ES" dirty="0"/>
            <a:t>Consumo de tabaco</a:t>
          </a:r>
        </a:p>
      </dgm:t>
    </dgm:pt>
    <dgm:pt modelId="{E40322CB-01C5-4329-A4D9-B59880DC47F9}" type="parTrans" cxnId="{6A332FC6-2993-433B-8DA7-1622568BA65F}">
      <dgm:prSet/>
      <dgm:spPr/>
      <dgm:t>
        <a:bodyPr/>
        <a:lstStyle/>
        <a:p>
          <a:endParaRPr lang="es-ES"/>
        </a:p>
      </dgm:t>
    </dgm:pt>
    <dgm:pt modelId="{8CD4BA01-FE63-4A5B-BF6D-7AC68DC909F9}" type="sibTrans" cxnId="{6A332FC6-2993-433B-8DA7-1622568BA65F}">
      <dgm:prSet/>
      <dgm:spPr/>
      <dgm:t>
        <a:bodyPr/>
        <a:lstStyle/>
        <a:p>
          <a:endParaRPr lang="es-ES"/>
        </a:p>
      </dgm:t>
    </dgm:pt>
    <dgm:pt modelId="{BA4E9462-5F8F-49EF-917A-7C3F712D39FE}">
      <dgm:prSet phldrT="[Texto]"/>
      <dgm:spPr/>
      <dgm:t>
        <a:bodyPr/>
        <a:lstStyle/>
        <a:p>
          <a:r>
            <a:rPr lang="es-ES" dirty="0"/>
            <a:t>Factores genéticos </a:t>
          </a:r>
        </a:p>
      </dgm:t>
    </dgm:pt>
    <dgm:pt modelId="{11FFB963-F418-4104-A2F1-F8079DEF1C8C}" type="parTrans" cxnId="{68351ACC-9DE9-43ED-8DCD-53718F167B3C}">
      <dgm:prSet/>
      <dgm:spPr/>
      <dgm:t>
        <a:bodyPr/>
        <a:lstStyle/>
        <a:p>
          <a:endParaRPr lang="es-ES"/>
        </a:p>
      </dgm:t>
    </dgm:pt>
    <dgm:pt modelId="{0FB7AB62-A446-479D-8976-92C9CEF76BA1}" type="sibTrans" cxnId="{68351ACC-9DE9-43ED-8DCD-53718F167B3C}">
      <dgm:prSet/>
      <dgm:spPr/>
      <dgm:t>
        <a:bodyPr/>
        <a:lstStyle/>
        <a:p>
          <a:endParaRPr lang="es-ES"/>
        </a:p>
      </dgm:t>
    </dgm:pt>
    <dgm:pt modelId="{3E8CB8D0-86A3-46EA-9BEC-932B7FF2B6D9}">
      <dgm:prSet phldrT="[Texto]"/>
      <dgm:spPr/>
      <dgm:t>
        <a:bodyPr/>
        <a:lstStyle/>
        <a:p>
          <a:r>
            <a:rPr lang="es-ES" dirty="0"/>
            <a:t>Control del peso </a:t>
          </a:r>
        </a:p>
      </dgm:t>
    </dgm:pt>
    <dgm:pt modelId="{CA3C55DA-5EE7-4EF8-A7A0-5B8FBE009057}" type="parTrans" cxnId="{E23D14FE-5739-4B9F-8E85-9856B396A50B}">
      <dgm:prSet/>
      <dgm:spPr/>
      <dgm:t>
        <a:bodyPr/>
        <a:lstStyle/>
        <a:p>
          <a:endParaRPr lang="es-ES"/>
        </a:p>
      </dgm:t>
    </dgm:pt>
    <dgm:pt modelId="{33F5A370-6920-4292-BC0C-86BE9709A769}" type="sibTrans" cxnId="{E23D14FE-5739-4B9F-8E85-9856B396A50B}">
      <dgm:prSet/>
      <dgm:spPr/>
      <dgm:t>
        <a:bodyPr/>
        <a:lstStyle/>
        <a:p>
          <a:endParaRPr lang="es-ES"/>
        </a:p>
      </dgm:t>
    </dgm:pt>
    <dgm:pt modelId="{0F844D9E-ED57-44BE-8AB1-21127F9083CA}">
      <dgm:prSet phldrT="[Texto]"/>
      <dgm:spPr/>
      <dgm:t>
        <a:bodyPr/>
        <a:lstStyle/>
        <a:p>
          <a:r>
            <a:rPr lang="es-ES" dirty="0"/>
            <a:t>Perfil de riesgo diferente</a:t>
          </a:r>
        </a:p>
      </dgm:t>
    </dgm:pt>
    <dgm:pt modelId="{A15894A0-C557-4C49-B945-57B609BFBA72}" type="sibTrans" cxnId="{E0A7CB9A-D8F3-4F1B-A841-1BD7CE142650}">
      <dgm:prSet/>
      <dgm:spPr/>
      <dgm:t>
        <a:bodyPr/>
        <a:lstStyle/>
        <a:p>
          <a:endParaRPr lang="es-ES"/>
        </a:p>
      </dgm:t>
    </dgm:pt>
    <dgm:pt modelId="{309BD074-976B-472B-923A-AEB9161E9087}" type="parTrans" cxnId="{E0A7CB9A-D8F3-4F1B-A841-1BD7CE142650}">
      <dgm:prSet/>
      <dgm:spPr/>
      <dgm:t>
        <a:bodyPr/>
        <a:lstStyle/>
        <a:p>
          <a:endParaRPr lang="es-ES"/>
        </a:p>
      </dgm:t>
    </dgm:pt>
    <dgm:pt modelId="{89B29B35-FF81-4610-9D7B-C8617AB21E38}" type="pres">
      <dgm:prSet presAssocID="{8437D471-80A9-462D-8C9A-361E16B316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F40A97-6042-4572-B377-824AC8E276D1}" type="pres">
      <dgm:prSet presAssocID="{274F22BA-052D-4C48-B4DA-25FD1497100D}" presName="linNode" presStyleCnt="0"/>
      <dgm:spPr/>
    </dgm:pt>
    <dgm:pt modelId="{6D2BE165-436F-4204-944B-2506A42DBB35}" type="pres">
      <dgm:prSet presAssocID="{274F22BA-052D-4C48-B4DA-25FD1497100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C11A9C-8420-470A-817E-5954FF924A23}" type="pres">
      <dgm:prSet presAssocID="{274F22BA-052D-4C48-B4DA-25FD1497100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4D6E2A-9D85-4756-9518-5159D58A2558}" type="pres">
      <dgm:prSet presAssocID="{621A1D9F-B181-48C8-BAF2-ECC23892335C}" presName="sp" presStyleCnt="0"/>
      <dgm:spPr/>
    </dgm:pt>
    <dgm:pt modelId="{0157CF14-C131-4DFD-BF22-4555D249137C}" type="pres">
      <dgm:prSet presAssocID="{BA4E9462-5F8F-49EF-917A-7C3F712D39FE}" presName="linNode" presStyleCnt="0"/>
      <dgm:spPr/>
    </dgm:pt>
    <dgm:pt modelId="{DE50473B-891A-424A-A9E4-15F7AFC1FF58}" type="pres">
      <dgm:prSet presAssocID="{BA4E9462-5F8F-49EF-917A-7C3F712D39F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A292F1-30CF-49D8-8BA8-D679974D55B3}" type="pres">
      <dgm:prSet presAssocID="{BA4E9462-5F8F-49EF-917A-7C3F712D39F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83AD63-BFB1-45D9-B6D5-8397B3E87772}" srcId="{274F22BA-052D-4C48-B4DA-25FD1497100D}" destId="{C842D6D0-F9E4-41A8-A0F4-5BD62EF1E988}" srcOrd="0" destOrd="0" parTransId="{A1734301-DB90-4BA8-8FC5-564B3E803219}" sibTransId="{2AFB3C94-814D-4073-BE12-D861B2FBC55D}"/>
    <dgm:cxn modelId="{25A55EDC-9AEC-4BB2-A4DB-431BEE7036E4}" type="presOf" srcId="{0F844D9E-ED57-44BE-8AB1-21127F9083CA}" destId="{36A292F1-30CF-49D8-8BA8-D679974D55B3}" srcOrd="0" destOrd="0" presId="urn:microsoft.com/office/officeart/2005/8/layout/vList5"/>
    <dgm:cxn modelId="{77B1CD58-EB29-45C1-864A-40E77A546C19}" srcId="{8437D471-80A9-462D-8C9A-361E16B316F6}" destId="{274F22BA-052D-4C48-B4DA-25FD1497100D}" srcOrd="0" destOrd="0" parTransId="{033A1CD5-5306-4A17-A5C1-DEAD35525B3A}" sibTransId="{621A1D9F-B181-48C8-BAF2-ECC23892335C}"/>
    <dgm:cxn modelId="{0EF422D4-5636-4E67-A643-E96653EE3DDF}" type="presOf" srcId="{C842D6D0-F9E4-41A8-A0F4-5BD62EF1E988}" destId="{03C11A9C-8420-470A-817E-5954FF924A23}" srcOrd="0" destOrd="0" presId="urn:microsoft.com/office/officeart/2005/8/layout/vList5"/>
    <dgm:cxn modelId="{5212443D-1444-492C-864F-B3558BCE7508}" type="presOf" srcId="{8437D471-80A9-462D-8C9A-361E16B316F6}" destId="{89B29B35-FF81-4610-9D7B-C8617AB21E38}" srcOrd="0" destOrd="0" presId="urn:microsoft.com/office/officeart/2005/8/layout/vList5"/>
    <dgm:cxn modelId="{0AAEAA90-3483-4F33-88D1-D77BBE88EE24}" type="presOf" srcId="{1AF9B6BF-A68E-49F5-BBAD-2EC7DD28FB5A}" destId="{03C11A9C-8420-470A-817E-5954FF924A23}" srcOrd="0" destOrd="1" presId="urn:microsoft.com/office/officeart/2005/8/layout/vList5"/>
    <dgm:cxn modelId="{94C2DEDC-AEBD-4E60-B7E4-60F65EE98D42}" type="presOf" srcId="{BA4E9462-5F8F-49EF-917A-7C3F712D39FE}" destId="{DE50473B-891A-424A-A9E4-15F7AFC1FF58}" srcOrd="0" destOrd="0" presId="urn:microsoft.com/office/officeart/2005/8/layout/vList5"/>
    <dgm:cxn modelId="{E23D14FE-5739-4B9F-8E85-9856B396A50B}" srcId="{274F22BA-052D-4C48-B4DA-25FD1497100D}" destId="{3E8CB8D0-86A3-46EA-9BEC-932B7FF2B6D9}" srcOrd="2" destOrd="0" parTransId="{CA3C55DA-5EE7-4EF8-A7A0-5B8FBE009057}" sibTransId="{33F5A370-6920-4292-BC0C-86BE9709A769}"/>
    <dgm:cxn modelId="{E0A7CB9A-D8F3-4F1B-A841-1BD7CE142650}" srcId="{BA4E9462-5F8F-49EF-917A-7C3F712D39FE}" destId="{0F844D9E-ED57-44BE-8AB1-21127F9083CA}" srcOrd="0" destOrd="0" parTransId="{309BD074-976B-472B-923A-AEB9161E9087}" sibTransId="{A15894A0-C557-4C49-B945-57B609BFBA72}"/>
    <dgm:cxn modelId="{ED6F6DBB-94EE-4AFB-915E-177E1A4C9242}" type="presOf" srcId="{274F22BA-052D-4C48-B4DA-25FD1497100D}" destId="{6D2BE165-436F-4204-944B-2506A42DBB35}" srcOrd="0" destOrd="0" presId="urn:microsoft.com/office/officeart/2005/8/layout/vList5"/>
    <dgm:cxn modelId="{6A332FC6-2993-433B-8DA7-1622568BA65F}" srcId="{274F22BA-052D-4C48-B4DA-25FD1497100D}" destId="{1AF9B6BF-A68E-49F5-BBAD-2EC7DD28FB5A}" srcOrd="1" destOrd="0" parTransId="{E40322CB-01C5-4329-A4D9-B59880DC47F9}" sibTransId="{8CD4BA01-FE63-4A5B-BF6D-7AC68DC909F9}"/>
    <dgm:cxn modelId="{EB98BEBD-D179-4F7F-A5D3-C8F22BA8230B}" type="presOf" srcId="{3E8CB8D0-86A3-46EA-9BEC-932B7FF2B6D9}" destId="{03C11A9C-8420-470A-817E-5954FF924A23}" srcOrd="0" destOrd="2" presId="urn:microsoft.com/office/officeart/2005/8/layout/vList5"/>
    <dgm:cxn modelId="{68351ACC-9DE9-43ED-8DCD-53718F167B3C}" srcId="{8437D471-80A9-462D-8C9A-361E16B316F6}" destId="{BA4E9462-5F8F-49EF-917A-7C3F712D39FE}" srcOrd="1" destOrd="0" parTransId="{11FFB963-F418-4104-A2F1-F8079DEF1C8C}" sibTransId="{0FB7AB62-A446-479D-8976-92C9CEF76BA1}"/>
    <dgm:cxn modelId="{AE155E90-6AAC-4604-8157-F9750443F776}" type="presParOf" srcId="{89B29B35-FF81-4610-9D7B-C8617AB21E38}" destId="{58F40A97-6042-4572-B377-824AC8E276D1}" srcOrd="0" destOrd="0" presId="urn:microsoft.com/office/officeart/2005/8/layout/vList5"/>
    <dgm:cxn modelId="{7EE6EBD5-E14B-41B1-B123-62F08017BE63}" type="presParOf" srcId="{58F40A97-6042-4572-B377-824AC8E276D1}" destId="{6D2BE165-436F-4204-944B-2506A42DBB35}" srcOrd="0" destOrd="0" presId="urn:microsoft.com/office/officeart/2005/8/layout/vList5"/>
    <dgm:cxn modelId="{9CD4B865-0B6D-41E1-8A86-CF929F26A171}" type="presParOf" srcId="{58F40A97-6042-4572-B377-824AC8E276D1}" destId="{03C11A9C-8420-470A-817E-5954FF924A23}" srcOrd="1" destOrd="0" presId="urn:microsoft.com/office/officeart/2005/8/layout/vList5"/>
    <dgm:cxn modelId="{7E61C2F5-B9B1-47CE-B6BA-D53D9D3BAE57}" type="presParOf" srcId="{89B29B35-FF81-4610-9D7B-C8617AB21E38}" destId="{DB4D6E2A-9D85-4756-9518-5159D58A2558}" srcOrd="1" destOrd="0" presId="urn:microsoft.com/office/officeart/2005/8/layout/vList5"/>
    <dgm:cxn modelId="{FF349950-0452-4078-AA74-9895CEB90EEE}" type="presParOf" srcId="{89B29B35-FF81-4610-9D7B-C8617AB21E38}" destId="{0157CF14-C131-4DFD-BF22-4555D249137C}" srcOrd="2" destOrd="0" presId="urn:microsoft.com/office/officeart/2005/8/layout/vList5"/>
    <dgm:cxn modelId="{3E4FC49C-B109-4DEE-99EE-FBEC5A49099D}" type="presParOf" srcId="{0157CF14-C131-4DFD-BF22-4555D249137C}" destId="{DE50473B-891A-424A-A9E4-15F7AFC1FF58}" srcOrd="0" destOrd="0" presId="urn:microsoft.com/office/officeart/2005/8/layout/vList5"/>
    <dgm:cxn modelId="{6E4CDCB2-11CA-4441-AC06-CA9DB1465D57}" type="presParOf" srcId="{0157CF14-C131-4DFD-BF22-4555D249137C}" destId="{36A292F1-30CF-49D8-8BA8-D679974D55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960DBA-7A74-417F-AA4F-0E685CA102E7}" type="doc">
      <dgm:prSet loTypeId="urn:microsoft.com/office/officeart/2005/8/layout/venn1" loCatId="relationship" qsTypeId="urn:microsoft.com/office/officeart/2005/8/quickstyle/3d5" qsCatId="3D" csTypeId="urn:microsoft.com/office/officeart/2005/8/colors/accent2_5" csCatId="accent2" phldr="1"/>
      <dgm:spPr/>
    </dgm:pt>
    <dgm:pt modelId="{5FDD0BD9-AC7B-4A37-8F66-20EB566D8A38}">
      <dgm:prSet phldrT="[Texto]" custT="1"/>
      <dgm:spPr/>
      <dgm:t>
        <a:bodyPr/>
        <a:lstStyle/>
        <a:p>
          <a:r>
            <a:rPr lang="es-PA" sz="3000" b="1" dirty="0"/>
            <a:t>HIPERTENSIÓN ARTERIAL  </a:t>
          </a:r>
        </a:p>
        <a:p>
          <a:r>
            <a:rPr lang="es-PA" sz="2000" b="1" dirty="0"/>
            <a:t>(PAS 165 </a:t>
          </a:r>
          <a:r>
            <a:rPr lang="es-PA" sz="2000" b="1" dirty="0" err="1"/>
            <a:t>mmHg</a:t>
          </a:r>
          <a:r>
            <a:rPr lang="es-PA" sz="2000" b="1" dirty="0"/>
            <a:t>)</a:t>
          </a:r>
        </a:p>
        <a:p>
          <a:r>
            <a:rPr lang="es-PA" sz="2000" b="1" dirty="0"/>
            <a:t> </a:t>
          </a:r>
          <a:r>
            <a:rPr lang="es-PA" sz="3000" b="1" dirty="0">
              <a:solidFill>
                <a:srgbClr val="FF0000"/>
              </a:solidFill>
            </a:rPr>
            <a:t>X1.9</a:t>
          </a:r>
        </a:p>
      </dgm:t>
    </dgm:pt>
    <dgm:pt modelId="{F67876D7-E54B-4E7F-86E0-4291B29CABBD}" type="parTrans" cxnId="{23F103F9-3211-49A7-BFA0-41D7FFBC1094}">
      <dgm:prSet/>
      <dgm:spPr/>
      <dgm:t>
        <a:bodyPr/>
        <a:lstStyle/>
        <a:p>
          <a:endParaRPr lang="es-PA"/>
        </a:p>
      </dgm:t>
    </dgm:pt>
    <dgm:pt modelId="{18CB2096-0C29-4571-A41F-51F798C96CAF}" type="sibTrans" cxnId="{23F103F9-3211-49A7-BFA0-41D7FFBC1094}">
      <dgm:prSet/>
      <dgm:spPr/>
      <dgm:t>
        <a:bodyPr/>
        <a:lstStyle/>
        <a:p>
          <a:endParaRPr lang="es-PA"/>
        </a:p>
      </dgm:t>
    </dgm:pt>
    <dgm:pt modelId="{4584E3B4-F9F8-4F70-B7F9-9F44A2FE3882}">
      <dgm:prSet phldrT="[Texto]" custT="1"/>
      <dgm:spPr/>
      <dgm:t>
        <a:bodyPr/>
        <a:lstStyle/>
        <a:p>
          <a:r>
            <a:rPr lang="es-PA" sz="3000" b="1" dirty="0"/>
            <a:t>DISLIPIDEMIA</a:t>
          </a:r>
        </a:p>
        <a:p>
          <a:r>
            <a:rPr lang="es-PA" sz="2000" b="1" dirty="0"/>
            <a:t>(Col-</a:t>
          </a:r>
          <a:r>
            <a:rPr lang="es-PA" sz="2000" b="1" dirty="0" err="1"/>
            <a:t>noHDL</a:t>
          </a:r>
          <a:r>
            <a:rPr lang="es-PA" sz="2000" b="1" dirty="0"/>
            <a:t> 220 mg/dl)</a:t>
          </a:r>
        </a:p>
        <a:p>
          <a:r>
            <a:rPr lang="es-PA" sz="3000" b="1" dirty="0">
              <a:solidFill>
                <a:srgbClr val="FF0000"/>
              </a:solidFill>
            </a:rPr>
            <a:t>X1.3</a:t>
          </a:r>
        </a:p>
      </dgm:t>
    </dgm:pt>
    <dgm:pt modelId="{0B253700-6BCF-4C5D-BD39-246A2F9A1953}" type="parTrans" cxnId="{19911794-40EB-4482-A33A-65F191D74210}">
      <dgm:prSet/>
      <dgm:spPr/>
      <dgm:t>
        <a:bodyPr/>
        <a:lstStyle/>
        <a:p>
          <a:endParaRPr lang="es-PA"/>
        </a:p>
      </dgm:t>
    </dgm:pt>
    <dgm:pt modelId="{83F86E3B-01ED-4D03-AA0E-6E39D3763DE3}" type="sibTrans" cxnId="{19911794-40EB-4482-A33A-65F191D74210}">
      <dgm:prSet/>
      <dgm:spPr/>
      <dgm:t>
        <a:bodyPr/>
        <a:lstStyle/>
        <a:p>
          <a:endParaRPr lang="es-PA"/>
        </a:p>
      </dgm:t>
    </dgm:pt>
    <dgm:pt modelId="{33E465D6-60C5-4D03-9B32-7125F8C9AB74}">
      <dgm:prSet phldrT="[Texto]"/>
      <dgm:spPr/>
      <dgm:t>
        <a:bodyPr/>
        <a:lstStyle/>
        <a:p>
          <a:r>
            <a:rPr lang="es-PA" b="1" dirty="0"/>
            <a:t>INTOLERANCIA A LA GLUCOSA </a:t>
          </a:r>
          <a:r>
            <a:rPr lang="es-PA" b="1" dirty="0">
              <a:solidFill>
                <a:srgbClr val="FF0000"/>
              </a:solidFill>
            </a:rPr>
            <a:t>X1.8</a:t>
          </a:r>
        </a:p>
      </dgm:t>
    </dgm:pt>
    <dgm:pt modelId="{BF8A498C-2E13-4938-9150-975B99595A5A}" type="parTrans" cxnId="{EBC931CF-2B89-4443-BBC0-F9187F401C56}">
      <dgm:prSet/>
      <dgm:spPr/>
      <dgm:t>
        <a:bodyPr/>
        <a:lstStyle/>
        <a:p>
          <a:endParaRPr lang="es-PA"/>
        </a:p>
      </dgm:t>
    </dgm:pt>
    <dgm:pt modelId="{92AFCA49-FF49-4CA4-A367-8D68ED1F7990}" type="sibTrans" cxnId="{EBC931CF-2B89-4443-BBC0-F9187F401C56}">
      <dgm:prSet/>
      <dgm:spPr/>
      <dgm:t>
        <a:bodyPr/>
        <a:lstStyle/>
        <a:p>
          <a:endParaRPr lang="es-PA"/>
        </a:p>
      </dgm:t>
    </dgm:pt>
    <dgm:pt modelId="{4482BC06-DEBC-4FBD-93A0-E75412BFEE9A}" type="pres">
      <dgm:prSet presAssocID="{15960DBA-7A74-417F-AA4F-0E685CA102E7}" presName="compositeShape" presStyleCnt="0">
        <dgm:presLayoutVars>
          <dgm:chMax val="7"/>
          <dgm:dir/>
          <dgm:resizeHandles val="exact"/>
        </dgm:presLayoutVars>
      </dgm:prSet>
      <dgm:spPr/>
    </dgm:pt>
    <dgm:pt modelId="{7386B5A8-D886-4A9F-9ED0-F8DB80165EE2}" type="pres">
      <dgm:prSet presAssocID="{5FDD0BD9-AC7B-4A37-8F66-20EB566D8A38}" presName="circ1" presStyleLbl="vennNode1" presStyleIdx="0" presStyleCnt="3"/>
      <dgm:spPr/>
      <dgm:t>
        <a:bodyPr/>
        <a:lstStyle/>
        <a:p>
          <a:endParaRPr lang="es-ES"/>
        </a:p>
      </dgm:t>
    </dgm:pt>
    <dgm:pt modelId="{64688C40-CF17-4110-B421-C3C8754D93CD}" type="pres">
      <dgm:prSet presAssocID="{5FDD0BD9-AC7B-4A37-8F66-20EB566D8A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72C6A6-E277-42B2-A2DA-28A0E60735CD}" type="pres">
      <dgm:prSet presAssocID="{4584E3B4-F9F8-4F70-B7F9-9F44A2FE3882}" presName="circ2" presStyleLbl="vennNode1" presStyleIdx="1" presStyleCnt="3"/>
      <dgm:spPr/>
      <dgm:t>
        <a:bodyPr/>
        <a:lstStyle/>
        <a:p>
          <a:endParaRPr lang="es-ES"/>
        </a:p>
      </dgm:t>
    </dgm:pt>
    <dgm:pt modelId="{E05A134A-38AB-4E06-A57B-A6AB1F8789F6}" type="pres">
      <dgm:prSet presAssocID="{4584E3B4-F9F8-4F70-B7F9-9F44A2FE38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A7C1E-7691-405E-B3D1-8FB73F7E6425}" type="pres">
      <dgm:prSet presAssocID="{33E465D6-60C5-4D03-9B32-7125F8C9AB74}" presName="circ3" presStyleLbl="vennNode1" presStyleIdx="2" presStyleCnt="3"/>
      <dgm:spPr/>
      <dgm:t>
        <a:bodyPr/>
        <a:lstStyle/>
        <a:p>
          <a:endParaRPr lang="es-ES"/>
        </a:p>
      </dgm:t>
    </dgm:pt>
    <dgm:pt modelId="{27ED22C8-B915-41C6-B294-907B21ECB5B8}" type="pres">
      <dgm:prSet presAssocID="{33E465D6-60C5-4D03-9B32-7125F8C9AB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C931CF-2B89-4443-BBC0-F9187F401C56}" srcId="{15960DBA-7A74-417F-AA4F-0E685CA102E7}" destId="{33E465D6-60C5-4D03-9B32-7125F8C9AB74}" srcOrd="2" destOrd="0" parTransId="{BF8A498C-2E13-4938-9150-975B99595A5A}" sibTransId="{92AFCA49-FF49-4CA4-A367-8D68ED1F7990}"/>
    <dgm:cxn modelId="{A660CB1A-92FD-43CE-8A0F-1E5A82EE444B}" type="presOf" srcId="{5FDD0BD9-AC7B-4A37-8F66-20EB566D8A38}" destId="{64688C40-CF17-4110-B421-C3C8754D93CD}" srcOrd="1" destOrd="0" presId="urn:microsoft.com/office/officeart/2005/8/layout/venn1"/>
    <dgm:cxn modelId="{BB77C3D5-9FF1-4513-A793-8E7F94209D22}" type="presOf" srcId="{4584E3B4-F9F8-4F70-B7F9-9F44A2FE3882}" destId="{CB72C6A6-E277-42B2-A2DA-28A0E60735CD}" srcOrd="0" destOrd="0" presId="urn:microsoft.com/office/officeart/2005/8/layout/venn1"/>
    <dgm:cxn modelId="{4284726A-A2B4-4FEA-B21B-2878DCAAB24A}" type="presOf" srcId="{15960DBA-7A74-417F-AA4F-0E685CA102E7}" destId="{4482BC06-DEBC-4FBD-93A0-E75412BFEE9A}" srcOrd="0" destOrd="0" presId="urn:microsoft.com/office/officeart/2005/8/layout/venn1"/>
    <dgm:cxn modelId="{BEB24223-093B-4464-9A9C-3EB5035FBE04}" type="presOf" srcId="{33E465D6-60C5-4D03-9B32-7125F8C9AB74}" destId="{27ED22C8-B915-41C6-B294-907B21ECB5B8}" srcOrd="1" destOrd="0" presId="urn:microsoft.com/office/officeart/2005/8/layout/venn1"/>
    <dgm:cxn modelId="{19911794-40EB-4482-A33A-65F191D74210}" srcId="{15960DBA-7A74-417F-AA4F-0E685CA102E7}" destId="{4584E3B4-F9F8-4F70-B7F9-9F44A2FE3882}" srcOrd="1" destOrd="0" parTransId="{0B253700-6BCF-4C5D-BD39-246A2F9A1953}" sibTransId="{83F86E3B-01ED-4D03-AA0E-6E39D3763DE3}"/>
    <dgm:cxn modelId="{1237B2D4-14E7-4CDD-A480-305A5BF3F63C}" type="presOf" srcId="{4584E3B4-F9F8-4F70-B7F9-9F44A2FE3882}" destId="{E05A134A-38AB-4E06-A57B-A6AB1F8789F6}" srcOrd="1" destOrd="0" presId="urn:microsoft.com/office/officeart/2005/8/layout/venn1"/>
    <dgm:cxn modelId="{84546A9D-56B2-4B0F-8CCF-599D863520C1}" type="presOf" srcId="{5FDD0BD9-AC7B-4A37-8F66-20EB566D8A38}" destId="{7386B5A8-D886-4A9F-9ED0-F8DB80165EE2}" srcOrd="0" destOrd="0" presId="urn:microsoft.com/office/officeart/2005/8/layout/venn1"/>
    <dgm:cxn modelId="{F41FE540-9576-4941-9C08-5C9865CC8183}" type="presOf" srcId="{33E465D6-60C5-4D03-9B32-7125F8C9AB74}" destId="{9BEA7C1E-7691-405E-B3D1-8FB73F7E6425}" srcOrd="0" destOrd="0" presId="urn:microsoft.com/office/officeart/2005/8/layout/venn1"/>
    <dgm:cxn modelId="{23F103F9-3211-49A7-BFA0-41D7FFBC1094}" srcId="{15960DBA-7A74-417F-AA4F-0E685CA102E7}" destId="{5FDD0BD9-AC7B-4A37-8F66-20EB566D8A38}" srcOrd="0" destOrd="0" parTransId="{F67876D7-E54B-4E7F-86E0-4291B29CABBD}" sibTransId="{18CB2096-0C29-4571-A41F-51F798C96CAF}"/>
    <dgm:cxn modelId="{ACA19C88-B5EA-43FD-9FFE-147ADE24D3AD}" type="presParOf" srcId="{4482BC06-DEBC-4FBD-93A0-E75412BFEE9A}" destId="{7386B5A8-D886-4A9F-9ED0-F8DB80165EE2}" srcOrd="0" destOrd="0" presId="urn:microsoft.com/office/officeart/2005/8/layout/venn1"/>
    <dgm:cxn modelId="{8E6D0C3A-CC62-4F22-86CC-B63A1FA08399}" type="presParOf" srcId="{4482BC06-DEBC-4FBD-93A0-E75412BFEE9A}" destId="{64688C40-CF17-4110-B421-C3C8754D93CD}" srcOrd="1" destOrd="0" presId="urn:microsoft.com/office/officeart/2005/8/layout/venn1"/>
    <dgm:cxn modelId="{98EECFD9-B113-47E5-B19B-82FEDD402905}" type="presParOf" srcId="{4482BC06-DEBC-4FBD-93A0-E75412BFEE9A}" destId="{CB72C6A6-E277-42B2-A2DA-28A0E60735CD}" srcOrd="2" destOrd="0" presId="urn:microsoft.com/office/officeart/2005/8/layout/venn1"/>
    <dgm:cxn modelId="{2D9BD13B-3576-4439-9094-16FE4F2D6B54}" type="presParOf" srcId="{4482BC06-DEBC-4FBD-93A0-E75412BFEE9A}" destId="{E05A134A-38AB-4E06-A57B-A6AB1F8789F6}" srcOrd="3" destOrd="0" presId="urn:microsoft.com/office/officeart/2005/8/layout/venn1"/>
    <dgm:cxn modelId="{176DAC4F-F355-46D8-87E6-94219E10EAD9}" type="presParOf" srcId="{4482BC06-DEBC-4FBD-93A0-E75412BFEE9A}" destId="{9BEA7C1E-7691-405E-B3D1-8FB73F7E6425}" srcOrd="4" destOrd="0" presId="urn:microsoft.com/office/officeart/2005/8/layout/venn1"/>
    <dgm:cxn modelId="{0FDDDE06-E4DD-45BF-A2F0-3A54D036196C}" type="presParOf" srcId="{4482BC06-DEBC-4FBD-93A0-E75412BFEE9A}" destId="{27ED22C8-B915-41C6-B294-907B21ECB5B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960DBA-7A74-417F-AA4F-0E685CA102E7}" type="doc">
      <dgm:prSet loTypeId="urn:microsoft.com/office/officeart/2005/8/layout/venn1" loCatId="relationship" qsTypeId="urn:microsoft.com/office/officeart/2005/8/quickstyle/3d5" qsCatId="3D" csTypeId="urn:microsoft.com/office/officeart/2005/8/colors/accent2_5" csCatId="accent2" phldr="1"/>
      <dgm:spPr/>
    </dgm:pt>
    <dgm:pt modelId="{5FDD0BD9-AC7B-4A37-8F66-20EB566D8A38}">
      <dgm:prSet phldrT="[Texto]" custT="1"/>
      <dgm:spPr/>
      <dgm:t>
        <a:bodyPr/>
        <a:lstStyle/>
        <a:p>
          <a:r>
            <a:rPr lang="es-PA" sz="3000" b="1" dirty="0"/>
            <a:t>HIPERTENSIÓN ARTERIAL  </a:t>
          </a:r>
        </a:p>
        <a:p>
          <a:r>
            <a:rPr lang="es-PA" sz="2000" b="1" dirty="0"/>
            <a:t>(PAS 155 </a:t>
          </a:r>
          <a:r>
            <a:rPr lang="es-PA" sz="2000" b="1" dirty="0" err="1"/>
            <a:t>mmHg</a:t>
          </a:r>
          <a:r>
            <a:rPr lang="es-PA" sz="2000" b="1" dirty="0"/>
            <a:t>)</a:t>
          </a:r>
        </a:p>
        <a:p>
          <a:r>
            <a:rPr lang="es-PA" sz="2000" b="1" dirty="0"/>
            <a:t> </a:t>
          </a:r>
          <a:r>
            <a:rPr lang="es-PA" sz="3000" b="1" dirty="0">
              <a:solidFill>
                <a:srgbClr val="FF0000"/>
              </a:solidFill>
            </a:rPr>
            <a:t>X3.0</a:t>
          </a:r>
        </a:p>
      </dgm:t>
    </dgm:pt>
    <dgm:pt modelId="{F67876D7-E54B-4E7F-86E0-4291B29CABBD}" type="parTrans" cxnId="{23F103F9-3211-49A7-BFA0-41D7FFBC1094}">
      <dgm:prSet/>
      <dgm:spPr/>
      <dgm:t>
        <a:bodyPr/>
        <a:lstStyle/>
        <a:p>
          <a:endParaRPr lang="es-PA"/>
        </a:p>
      </dgm:t>
    </dgm:pt>
    <dgm:pt modelId="{18CB2096-0C29-4571-A41F-51F798C96CAF}" type="sibTrans" cxnId="{23F103F9-3211-49A7-BFA0-41D7FFBC1094}">
      <dgm:prSet/>
      <dgm:spPr/>
      <dgm:t>
        <a:bodyPr/>
        <a:lstStyle/>
        <a:p>
          <a:endParaRPr lang="es-PA"/>
        </a:p>
      </dgm:t>
    </dgm:pt>
    <dgm:pt modelId="{4584E3B4-F9F8-4F70-B7F9-9F44A2FE3882}">
      <dgm:prSet phldrT="[Texto]" custT="1"/>
      <dgm:spPr/>
      <dgm:t>
        <a:bodyPr/>
        <a:lstStyle/>
        <a:p>
          <a:r>
            <a:rPr lang="es-PA" sz="3000" b="1" dirty="0"/>
            <a:t>DISLIPIDEMIA</a:t>
          </a:r>
        </a:p>
        <a:p>
          <a:r>
            <a:rPr lang="es-PA" sz="2000" b="1" dirty="0"/>
            <a:t>(Col-</a:t>
          </a:r>
          <a:r>
            <a:rPr lang="es-PA" sz="2000" b="1" dirty="0" err="1"/>
            <a:t>noHDL</a:t>
          </a:r>
          <a:r>
            <a:rPr lang="es-PA" sz="2000" b="1" dirty="0"/>
            <a:t> 235 mg/dl)</a:t>
          </a:r>
        </a:p>
        <a:p>
          <a:r>
            <a:rPr lang="es-PA" sz="3000" b="1" dirty="0">
              <a:solidFill>
                <a:srgbClr val="FF0000"/>
              </a:solidFill>
            </a:rPr>
            <a:t>X1.7</a:t>
          </a:r>
        </a:p>
      </dgm:t>
    </dgm:pt>
    <dgm:pt modelId="{0B253700-6BCF-4C5D-BD39-246A2F9A1953}" type="parTrans" cxnId="{19911794-40EB-4482-A33A-65F191D74210}">
      <dgm:prSet/>
      <dgm:spPr/>
      <dgm:t>
        <a:bodyPr/>
        <a:lstStyle/>
        <a:p>
          <a:endParaRPr lang="es-PA"/>
        </a:p>
      </dgm:t>
    </dgm:pt>
    <dgm:pt modelId="{83F86E3B-01ED-4D03-AA0E-6E39D3763DE3}" type="sibTrans" cxnId="{19911794-40EB-4482-A33A-65F191D74210}">
      <dgm:prSet/>
      <dgm:spPr/>
      <dgm:t>
        <a:bodyPr/>
        <a:lstStyle/>
        <a:p>
          <a:endParaRPr lang="es-PA"/>
        </a:p>
      </dgm:t>
    </dgm:pt>
    <dgm:pt modelId="{33E465D6-60C5-4D03-9B32-7125F8C9AB74}">
      <dgm:prSet phldrT="[Texto]" custT="1"/>
      <dgm:spPr/>
      <dgm:t>
        <a:bodyPr/>
        <a:lstStyle/>
        <a:p>
          <a:r>
            <a:rPr lang="es-PA" sz="3600" b="1" dirty="0"/>
            <a:t>FUMADOR</a:t>
          </a:r>
          <a:r>
            <a:rPr lang="es-PA" sz="4300" b="1" dirty="0"/>
            <a:t> </a:t>
          </a:r>
          <a:r>
            <a:rPr lang="es-PA" sz="4300" b="1" dirty="0">
              <a:solidFill>
                <a:srgbClr val="FF0000"/>
              </a:solidFill>
            </a:rPr>
            <a:t>X1.7</a:t>
          </a:r>
        </a:p>
      </dgm:t>
    </dgm:pt>
    <dgm:pt modelId="{BF8A498C-2E13-4938-9150-975B99595A5A}" type="parTrans" cxnId="{EBC931CF-2B89-4443-BBC0-F9187F401C56}">
      <dgm:prSet/>
      <dgm:spPr/>
      <dgm:t>
        <a:bodyPr/>
        <a:lstStyle/>
        <a:p>
          <a:endParaRPr lang="es-PA"/>
        </a:p>
      </dgm:t>
    </dgm:pt>
    <dgm:pt modelId="{92AFCA49-FF49-4CA4-A367-8D68ED1F7990}" type="sibTrans" cxnId="{EBC931CF-2B89-4443-BBC0-F9187F401C56}">
      <dgm:prSet/>
      <dgm:spPr/>
      <dgm:t>
        <a:bodyPr/>
        <a:lstStyle/>
        <a:p>
          <a:endParaRPr lang="es-PA"/>
        </a:p>
      </dgm:t>
    </dgm:pt>
    <dgm:pt modelId="{4482BC06-DEBC-4FBD-93A0-E75412BFEE9A}" type="pres">
      <dgm:prSet presAssocID="{15960DBA-7A74-417F-AA4F-0E685CA102E7}" presName="compositeShape" presStyleCnt="0">
        <dgm:presLayoutVars>
          <dgm:chMax val="7"/>
          <dgm:dir/>
          <dgm:resizeHandles val="exact"/>
        </dgm:presLayoutVars>
      </dgm:prSet>
      <dgm:spPr/>
    </dgm:pt>
    <dgm:pt modelId="{7386B5A8-D886-4A9F-9ED0-F8DB80165EE2}" type="pres">
      <dgm:prSet presAssocID="{5FDD0BD9-AC7B-4A37-8F66-20EB566D8A38}" presName="circ1" presStyleLbl="vennNode1" presStyleIdx="0" presStyleCnt="3"/>
      <dgm:spPr/>
      <dgm:t>
        <a:bodyPr/>
        <a:lstStyle/>
        <a:p>
          <a:endParaRPr lang="es-ES"/>
        </a:p>
      </dgm:t>
    </dgm:pt>
    <dgm:pt modelId="{64688C40-CF17-4110-B421-C3C8754D93CD}" type="pres">
      <dgm:prSet presAssocID="{5FDD0BD9-AC7B-4A37-8F66-20EB566D8A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72C6A6-E277-42B2-A2DA-28A0E60735CD}" type="pres">
      <dgm:prSet presAssocID="{4584E3B4-F9F8-4F70-B7F9-9F44A2FE3882}" presName="circ2" presStyleLbl="vennNode1" presStyleIdx="1" presStyleCnt="3"/>
      <dgm:spPr/>
      <dgm:t>
        <a:bodyPr/>
        <a:lstStyle/>
        <a:p>
          <a:endParaRPr lang="es-ES"/>
        </a:p>
      </dgm:t>
    </dgm:pt>
    <dgm:pt modelId="{E05A134A-38AB-4E06-A57B-A6AB1F8789F6}" type="pres">
      <dgm:prSet presAssocID="{4584E3B4-F9F8-4F70-B7F9-9F44A2FE38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A7C1E-7691-405E-B3D1-8FB73F7E6425}" type="pres">
      <dgm:prSet presAssocID="{33E465D6-60C5-4D03-9B32-7125F8C9AB74}" presName="circ3" presStyleLbl="vennNode1" presStyleIdx="2" presStyleCnt="3"/>
      <dgm:spPr/>
      <dgm:t>
        <a:bodyPr/>
        <a:lstStyle/>
        <a:p>
          <a:endParaRPr lang="es-ES"/>
        </a:p>
      </dgm:t>
    </dgm:pt>
    <dgm:pt modelId="{27ED22C8-B915-41C6-B294-907B21ECB5B8}" type="pres">
      <dgm:prSet presAssocID="{33E465D6-60C5-4D03-9B32-7125F8C9AB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26FA2B-09D9-4EEC-8339-85472040245F}" type="presOf" srcId="{33E465D6-60C5-4D03-9B32-7125F8C9AB74}" destId="{27ED22C8-B915-41C6-B294-907B21ECB5B8}" srcOrd="1" destOrd="0" presId="urn:microsoft.com/office/officeart/2005/8/layout/venn1"/>
    <dgm:cxn modelId="{19911794-40EB-4482-A33A-65F191D74210}" srcId="{15960DBA-7A74-417F-AA4F-0E685CA102E7}" destId="{4584E3B4-F9F8-4F70-B7F9-9F44A2FE3882}" srcOrd="1" destOrd="0" parTransId="{0B253700-6BCF-4C5D-BD39-246A2F9A1953}" sibTransId="{83F86E3B-01ED-4D03-AA0E-6E39D3763DE3}"/>
    <dgm:cxn modelId="{41087B62-B0AD-416E-917C-74DF8ECAD686}" type="presOf" srcId="{15960DBA-7A74-417F-AA4F-0E685CA102E7}" destId="{4482BC06-DEBC-4FBD-93A0-E75412BFEE9A}" srcOrd="0" destOrd="0" presId="urn:microsoft.com/office/officeart/2005/8/layout/venn1"/>
    <dgm:cxn modelId="{C4839443-78EB-470E-A653-2F3DE97F68C1}" type="presOf" srcId="{5FDD0BD9-AC7B-4A37-8F66-20EB566D8A38}" destId="{64688C40-CF17-4110-B421-C3C8754D93CD}" srcOrd="1" destOrd="0" presId="urn:microsoft.com/office/officeart/2005/8/layout/venn1"/>
    <dgm:cxn modelId="{684FA789-057E-4349-8B7E-0E1ED0721B0D}" type="presOf" srcId="{4584E3B4-F9F8-4F70-B7F9-9F44A2FE3882}" destId="{E05A134A-38AB-4E06-A57B-A6AB1F8789F6}" srcOrd="1" destOrd="0" presId="urn:microsoft.com/office/officeart/2005/8/layout/venn1"/>
    <dgm:cxn modelId="{0CC44CD7-B703-42A1-BAB3-F3E3580901EA}" type="presOf" srcId="{4584E3B4-F9F8-4F70-B7F9-9F44A2FE3882}" destId="{CB72C6A6-E277-42B2-A2DA-28A0E60735CD}" srcOrd="0" destOrd="0" presId="urn:microsoft.com/office/officeart/2005/8/layout/venn1"/>
    <dgm:cxn modelId="{EBC931CF-2B89-4443-BBC0-F9187F401C56}" srcId="{15960DBA-7A74-417F-AA4F-0E685CA102E7}" destId="{33E465D6-60C5-4D03-9B32-7125F8C9AB74}" srcOrd="2" destOrd="0" parTransId="{BF8A498C-2E13-4938-9150-975B99595A5A}" sibTransId="{92AFCA49-FF49-4CA4-A367-8D68ED1F7990}"/>
    <dgm:cxn modelId="{7AB8A2C8-4BC2-4501-A9A5-9FC6AE7A96A5}" type="presOf" srcId="{5FDD0BD9-AC7B-4A37-8F66-20EB566D8A38}" destId="{7386B5A8-D886-4A9F-9ED0-F8DB80165EE2}" srcOrd="0" destOrd="0" presId="urn:microsoft.com/office/officeart/2005/8/layout/venn1"/>
    <dgm:cxn modelId="{23F103F9-3211-49A7-BFA0-41D7FFBC1094}" srcId="{15960DBA-7A74-417F-AA4F-0E685CA102E7}" destId="{5FDD0BD9-AC7B-4A37-8F66-20EB566D8A38}" srcOrd="0" destOrd="0" parTransId="{F67876D7-E54B-4E7F-86E0-4291B29CABBD}" sibTransId="{18CB2096-0C29-4571-A41F-51F798C96CAF}"/>
    <dgm:cxn modelId="{FFE1A67F-BB45-4032-872A-5D85E29416F2}" type="presOf" srcId="{33E465D6-60C5-4D03-9B32-7125F8C9AB74}" destId="{9BEA7C1E-7691-405E-B3D1-8FB73F7E6425}" srcOrd="0" destOrd="0" presId="urn:microsoft.com/office/officeart/2005/8/layout/venn1"/>
    <dgm:cxn modelId="{80B2549E-36DD-4929-A0B4-431570BFC2C0}" type="presParOf" srcId="{4482BC06-DEBC-4FBD-93A0-E75412BFEE9A}" destId="{7386B5A8-D886-4A9F-9ED0-F8DB80165EE2}" srcOrd="0" destOrd="0" presId="urn:microsoft.com/office/officeart/2005/8/layout/venn1"/>
    <dgm:cxn modelId="{15640270-B0B6-4D22-AEEE-39B0A1F16265}" type="presParOf" srcId="{4482BC06-DEBC-4FBD-93A0-E75412BFEE9A}" destId="{64688C40-CF17-4110-B421-C3C8754D93CD}" srcOrd="1" destOrd="0" presId="urn:microsoft.com/office/officeart/2005/8/layout/venn1"/>
    <dgm:cxn modelId="{BB0844C6-9B3C-42E2-AAA2-E477086F0917}" type="presParOf" srcId="{4482BC06-DEBC-4FBD-93A0-E75412BFEE9A}" destId="{CB72C6A6-E277-42B2-A2DA-28A0E60735CD}" srcOrd="2" destOrd="0" presId="urn:microsoft.com/office/officeart/2005/8/layout/venn1"/>
    <dgm:cxn modelId="{B3717F7F-4409-42E1-A9D0-805371CB3938}" type="presParOf" srcId="{4482BC06-DEBC-4FBD-93A0-E75412BFEE9A}" destId="{E05A134A-38AB-4E06-A57B-A6AB1F8789F6}" srcOrd="3" destOrd="0" presId="urn:microsoft.com/office/officeart/2005/8/layout/venn1"/>
    <dgm:cxn modelId="{61CA0FA0-6FE5-4D28-948F-04D5FC55C190}" type="presParOf" srcId="{4482BC06-DEBC-4FBD-93A0-E75412BFEE9A}" destId="{9BEA7C1E-7691-405E-B3D1-8FB73F7E6425}" srcOrd="4" destOrd="0" presId="urn:microsoft.com/office/officeart/2005/8/layout/venn1"/>
    <dgm:cxn modelId="{79AE2311-7CA7-497B-9668-D1444BCF3738}" type="presParOf" srcId="{4482BC06-DEBC-4FBD-93A0-E75412BFEE9A}" destId="{27ED22C8-B915-41C6-B294-907B21ECB5B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181790-8F74-4722-B9DA-C757CB54FE8E}" type="doc">
      <dgm:prSet loTypeId="urn:microsoft.com/office/officeart/2005/8/layout/cycle3" loCatId="cycle" qsTypeId="urn:microsoft.com/office/officeart/2005/8/quickstyle/3d8" qsCatId="3D" csTypeId="urn:microsoft.com/office/officeart/2005/8/colors/colorful4" csCatId="colorful" phldr="1"/>
      <dgm:spPr/>
      <dgm:t>
        <a:bodyPr/>
        <a:lstStyle/>
        <a:p>
          <a:endParaRPr lang="es-PA"/>
        </a:p>
      </dgm:t>
    </dgm:pt>
    <dgm:pt modelId="{ADF8583B-F7C3-4533-81C4-16B83D86CC95}">
      <dgm:prSet phldrT="[Texto]"/>
      <dgm:spPr/>
      <dgm:t>
        <a:bodyPr/>
        <a:lstStyle/>
        <a:p>
          <a:r>
            <a:rPr lang="es-PA" b="1" dirty="0"/>
            <a:t>Edad </a:t>
          </a:r>
        </a:p>
        <a:p>
          <a:r>
            <a:rPr lang="es-PA" b="1" dirty="0"/>
            <a:t>avanzada</a:t>
          </a:r>
        </a:p>
      </dgm:t>
    </dgm:pt>
    <dgm:pt modelId="{DD9A5851-AB83-4159-904F-30A21879F76F}" type="parTrans" cxnId="{987C16CB-A45C-4A20-85C4-2029E920B1B0}">
      <dgm:prSet/>
      <dgm:spPr/>
      <dgm:t>
        <a:bodyPr/>
        <a:lstStyle/>
        <a:p>
          <a:endParaRPr lang="es-PA"/>
        </a:p>
      </dgm:t>
    </dgm:pt>
    <dgm:pt modelId="{35E18183-9EE0-4ABB-83C6-CE07EEE611A1}" type="sibTrans" cxnId="{987C16CB-A45C-4A20-85C4-2029E920B1B0}">
      <dgm:prSet/>
      <dgm:spPr/>
      <dgm:t>
        <a:bodyPr/>
        <a:lstStyle/>
        <a:p>
          <a:endParaRPr lang="es-PA"/>
        </a:p>
      </dgm:t>
    </dgm:pt>
    <dgm:pt modelId="{3C73814E-2F80-4851-A764-7244857B5B19}">
      <dgm:prSet phldrT="[Texto]"/>
      <dgm:spPr/>
      <dgm:t>
        <a:bodyPr/>
        <a:lstStyle/>
        <a:p>
          <a:r>
            <a:rPr lang="es-PA" b="1" dirty="0"/>
            <a:t>Hipertensión arterial</a:t>
          </a:r>
        </a:p>
      </dgm:t>
    </dgm:pt>
    <dgm:pt modelId="{2A57CB23-9EA5-4365-A298-DB9E45A758EC}" type="parTrans" cxnId="{3C732066-F09B-4C79-80AA-63720BA93AF2}">
      <dgm:prSet/>
      <dgm:spPr/>
      <dgm:t>
        <a:bodyPr/>
        <a:lstStyle/>
        <a:p>
          <a:endParaRPr lang="es-PA"/>
        </a:p>
      </dgm:t>
    </dgm:pt>
    <dgm:pt modelId="{73917E59-FA88-478D-AE63-C2290B1F4CDE}" type="sibTrans" cxnId="{3C732066-F09B-4C79-80AA-63720BA93AF2}">
      <dgm:prSet/>
      <dgm:spPr/>
      <dgm:t>
        <a:bodyPr/>
        <a:lstStyle/>
        <a:p>
          <a:endParaRPr lang="es-PA"/>
        </a:p>
      </dgm:t>
    </dgm:pt>
    <dgm:pt modelId="{38D7A1B3-C9FB-483D-9821-C731A0F710A8}">
      <dgm:prSet phldrT="[Texto]"/>
      <dgm:spPr/>
      <dgm:t>
        <a:bodyPr/>
        <a:lstStyle/>
        <a:p>
          <a:r>
            <a:rPr lang="es-PA" b="1" dirty="0"/>
            <a:t>Colesterol  LDL</a:t>
          </a:r>
        </a:p>
      </dgm:t>
    </dgm:pt>
    <dgm:pt modelId="{B647D031-58A9-4CE1-A71A-010097AF14AA}" type="parTrans" cxnId="{91BAA29D-F97E-461E-AB7E-C9A93982C8BB}">
      <dgm:prSet/>
      <dgm:spPr/>
      <dgm:t>
        <a:bodyPr/>
        <a:lstStyle/>
        <a:p>
          <a:endParaRPr lang="es-PA"/>
        </a:p>
      </dgm:t>
    </dgm:pt>
    <dgm:pt modelId="{F0CB7AB8-9F21-4E19-9D3C-820AA4E406B7}" type="sibTrans" cxnId="{91BAA29D-F97E-461E-AB7E-C9A93982C8BB}">
      <dgm:prSet/>
      <dgm:spPr/>
      <dgm:t>
        <a:bodyPr/>
        <a:lstStyle/>
        <a:p>
          <a:endParaRPr lang="es-PA"/>
        </a:p>
      </dgm:t>
    </dgm:pt>
    <dgm:pt modelId="{73ECF88C-92C8-4420-BEAB-89B2EED9925B}">
      <dgm:prSet phldrT="[Texto]"/>
      <dgm:spPr/>
      <dgm:t>
        <a:bodyPr/>
        <a:lstStyle/>
        <a:p>
          <a:r>
            <a:rPr lang="es-PA" b="1" dirty="0"/>
            <a:t>Colesterol  HDL</a:t>
          </a:r>
        </a:p>
      </dgm:t>
    </dgm:pt>
    <dgm:pt modelId="{D99D8930-2FC5-46BD-8CBE-F7A946B1EDDC}" type="parTrans" cxnId="{F8A5DD0C-491F-4268-8977-A729F02801BA}">
      <dgm:prSet/>
      <dgm:spPr/>
      <dgm:t>
        <a:bodyPr/>
        <a:lstStyle/>
        <a:p>
          <a:endParaRPr lang="es-PA"/>
        </a:p>
      </dgm:t>
    </dgm:pt>
    <dgm:pt modelId="{96DE46D3-DA58-483A-AA2A-69BB34446205}" type="sibTrans" cxnId="{F8A5DD0C-491F-4268-8977-A729F02801BA}">
      <dgm:prSet/>
      <dgm:spPr/>
      <dgm:t>
        <a:bodyPr/>
        <a:lstStyle/>
        <a:p>
          <a:endParaRPr lang="es-PA"/>
        </a:p>
      </dgm:t>
    </dgm:pt>
    <dgm:pt modelId="{C9427B08-0158-4747-A0F1-418F84CBC0F9}">
      <dgm:prSet phldrT="[Texto]"/>
      <dgm:spPr/>
      <dgm:t>
        <a:bodyPr/>
        <a:lstStyle/>
        <a:p>
          <a:r>
            <a:rPr lang="es-PA" b="1" dirty="0"/>
            <a:t>Diabetes mellitus</a:t>
          </a:r>
        </a:p>
      </dgm:t>
    </dgm:pt>
    <dgm:pt modelId="{FCFAE819-1120-4C45-8F28-4E611EEE4212}" type="parTrans" cxnId="{346AD3C7-9EC4-4665-965A-A8884700C03F}">
      <dgm:prSet/>
      <dgm:spPr/>
      <dgm:t>
        <a:bodyPr/>
        <a:lstStyle/>
        <a:p>
          <a:endParaRPr lang="es-PA"/>
        </a:p>
      </dgm:t>
    </dgm:pt>
    <dgm:pt modelId="{647AE1DB-3873-4006-874E-D5B61CD475A2}" type="sibTrans" cxnId="{346AD3C7-9EC4-4665-965A-A8884700C03F}">
      <dgm:prSet/>
      <dgm:spPr/>
      <dgm:t>
        <a:bodyPr/>
        <a:lstStyle/>
        <a:p>
          <a:endParaRPr lang="es-PA"/>
        </a:p>
      </dgm:t>
    </dgm:pt>
    <dgm:pt modelId="{40D75D92-E757-4688-8EB0-37A7B1193FF1}">
      <dgm:prSet/>
      <dgm:spPr>
        <a:solidFill>
          <a:srgbClr val="FF0000"/>
        </a:solidFill>
      </dgm:spPr>
      <dgm:t>
        <a:bodyPr/>
        <a:lstStyle/>
        <a:p>
          <a:r>
            <a:rPr lang="es-PA" b="1" dirty="0"/>
            <a:t>TABAQUISMO</a:t>
          </a:r>
        </a:p>
      </dgm:t>
    </dgm:pt>
    <dgm:pt modelId="{345FEDBF-DCD0-4CA2-93FD-B884C40A01D3}" type="parTrans" cxnId="{1116E2BA-918B-4BFC-A937-10CBD7BF27B1}">
      <dgm:prSet/>
      <dgm:spPr/>
      <dgm:t>
        <a:bodyPr/>
        <a:lstStyle/>
        <a:p>
          <a:endParaRPr lang="es-PA"/>
        </a:p>
      </dgm:t>
    </dgm:pt>
    <dgm:pt modelId="{98067279-FC14-4AC1-A7CA-7EFF59D8C5A2}" type="sibTrans" cxnId="{1116E2BA-918B-4BFC-A937-10CBD7BF27B1}">
      <dgm:prSet/>
      <dgm:spPr/>
      <dgm:t>
        <a:bodyPr/>
        <a:lstStyle/>
        <a:p>
          <a:endParaRPr lang="es-PA"/>
        </a:p>
      </dgm:t>
    </dgm:pt>
    <dgm:pt modelId="{E75BD8B7-F881-4239-A3B4-E22242A1FFF5}">
      <dgm:prSet phldrT="[Texto]"/>
      <dgm:spPr/>
      <dgm:t>
        <a:bodyPr/>
        <a:lstStyle/>
        <a:p>
          <a:r>
            <a:rPr lang="es-PA" b="1" dirty="0"/>
            <a:t>Colesterol </a:t>
          </a:r>
        </a:p>
        <a:p>
          <a:r>
            <a:rPr lang="es-PA" b="1" dirty="0"/>
            <a:t>No-HDL</a:t>
          </a:r>
        </a:p>
      </dgm:t>
    </dgm:pt>
    <dgm:pt modelId="{83F37FBC-C684-41B5-916E-72880EA42C8B}" type="parTrans" cxnId="{41CD98CD-2227-4332-BA99-557B31542D64}">
      <dgm:prSet/>
      <dgm:spPr/>
      <dgm:t>
        <a:bodyPr/>
        <a:lstStyle/>
        <a:p>
          <a:endParaRPr lang="es-PA"/>
        </a:p>
      </dgm:t>
    </dgm:pt>
    <dgm:pt modelId="{AA548C56-BC46-4C5F-BFA0-BAD7C69F9DFD}" type="sibTrans" cxnId="{41CD98CD-2227-4332-BA99-557B31542D64}">
      <dgm:prSet/>
      <dgm:spPr/>
      <dgm:t>
        <a:bodyPr/>
        <a:lstStyle/>
        <a:p>
          <a:endParaRPr lang="es-PA"/>
        </a:p>
      </dgm:t>
    </dgm:pt>
    <dgm:pt modelId="{759E1214-FBE1-4C38-B11B-DC6E9828651E}" type="pres">
      <dgm:prSet presAssocID="{C2181790-8F74-4722-B9DA-C757CB54FE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D3D428-CCF2-4DD3-9546-75B83D3E867F}" type="pres">
      <dgm:prSet presAssocID="{C2181790-8F74-4722-B9DA-C757CB54FE8E}" presName="cycle" presStyleCnt="0"/>
      <dgm:spPr/>
    </dgm:pt>
    <dgm:pt modelId="{BF3973D2-78E0-40AC-A46C-E538338A9622}" type="pres">
      <dgm:prSet presAssocID="{ADF8583B-F7C3-4533-81C4-16B83D86CC95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7DAE38-5267-4A6D-ADD4-29F94FD32319}" type="pres">
      <dgm:prSet presAssocID="{35E18183-9EE0-4ABB-83C6-CE07EEE611A1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68CA423E-0B8C-440A-B304-10DDEC27E1B2}" type="pres">
      <dgm:prSet presAssocID="{40D75D92-E757-4688-8EB0-37A7B1193FF1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93F6F-174D-46CC-8EDB-E1B489AEDBEB}" type="pres">
      <dgm:prSet presAssocID="{3C73814E-2F80-4851-A764-7244857B5B19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3F2302-0FA7-4253-AEE9-83FA5DB510BE}" type="pres">
      <dgm:prSet presAssocID="{E75BD8B7-F881-4239-A3B4-E22242A1FFF5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A8182-1554-4B4C-B226-AE5D61FC95DB}" type="pres">
      <dgm:prSet presAssocID="{38D7A1B3-C9FB-483D-9821-C731A0F710A8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C8D48B-DAE3-404B-B7FF-EFD2760DCC49}" type="pres">
      <dgm:prSet presAssocID="{73ECF88C-92C8-4420-BEAB-89B2EED9925B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289752-1043-4D05-83B3-35E8B6774FEE}" type="pres">
      <dgm:prSet presAssocID="{C9427B08-0158-4747-A0F1-418F84CBC0F9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6AD3C7-9EC4-4665-965A-A8884700C03F}" srcId="{C2181790-8F74-4722-B9DA-C757CB54FE8E}" destId="{C9427B08-0158-4747-A0F1-418F84CBC0F9}" srcOrd="6" destOrd="0" parTransId="{FCFAE819-1120-4C45-8F28-4E611EEE4212}" sibTransId="{647AE1DB-3873-4006-874E-D5B61CD475A2}"/>
    <dgm:cxn modelId="{081CE4EE-F1AB-481F-8F3D-D2FECEDCD3B6}" type="presOf" srcId="{73ECF88C-92C8-4420-BEAB-89B2EED9925B}" destId="{8BC8D48B-DAE3-404B-B7FF-EFD2760DCC49}" srcOrd="0" destOrd="0" presId="urn:microsoft.com/office/officeart/2005/8/layout/cycle3"/>
    <dgm:cxn modelId="{76C5E188-1C3F-4615-9798-C1524F317FF1}" type="presOf" srcId="{38D7A1B3-C9FB-483D-9821-C731A0F710A8}" destId="{C4BA8182-1554-4B4C-B226-AE5D61FC95DB}" srcOrd="0" destOrd="0" presId="urn:microsoft.com/office/officeart/2005/8/layout/cycle3"/>
    <dgm:cxn modelId="{2D684AE4-01D5-403C-9133-24E746CD96B6}" type="presOf" srcId="{E75BD8B7-F881-4239-A3B4-E22242A1FFF5}" destId="{4A3F2302-0FA7-4253-AEE9-83FA5DB510BE}" srcOrd="0" destOrd="0" presId="urn:microsoft.com/office/officeart/2005/8/layout/cycle3"/>
    <dgm:cxn modelId="{7C672236-13A1-4EA7-9B2C-10A761FC115A}" type="presOf" srcId="{40D75D92-E757-4688-8EB0-37A7B1193FF1}" destId="{68CA423E-0B8C-440A-B304-10DDEC27E1B2}" srcOrd="0" destOrd="0" presId="urn:microsoft.com/office/officeart/2005/8/layout/cycle3"/>
    <dgm:cxn modelId="{F8A5DD0C-491F-4268-8977-A729F02801BA}" srcId="{C2181790-8F74-4722-B9DA-C757CB54FE8E}" destId="{73ECF88C-92C8-4420-BEAB-89B2EED9925B}" srcOrd="5" destOrd="0" parTransId="{D99D8930-2FC5-46BD-8CBE-F7A946B1EDDC}" sibTransId="{96DE46D3-DA58-483A-AA2A-69BB34446205}"/>
    <dgm:cxn modelId="{857920B5-30A1-4F92-9531-BFE1B20654A6}" type="presOf" srcId="{35E18183-9EE0-4ABB-83C6-CE07EEE611A1}" destId="{357DAE38-5267-4A6D-ADD4-29F94FD32319}" srcOrd="0" destOrd="0" presId="urn:microsoft.com/office/officeart/2005/8/layout/cycle3"/>
    <dgm:cxn modelId="{8458CD0A-CC3D-486B-A0E4-980F016BC4AE}" type="presOf" srcId="{3C73814E-2F80-4851-A764-7244857B5B19}" destId="{77093F6F-174D-46CC-8EDB-E1B489AEDBEB}" srcOrd="0" destOrd="0" presId="urn:microsoft.com/office/officeart/2005/8/layout/cycle3"/>
    <dgm:cxn modelId="{EA8C4C3F-1A14-4AFB-90E0-CE07A9B1119F}" type="presOf" srcId="{C2181790-8F74-4722-B9DA-C757CB54FE8E}" destId="{759E1214-FBE1-4C38-B11B-DC6E9828651E}" srcOrd="0" destOrd="0" presId="urn:microsoft.com/office/officeart/2005/8/layout/cycle3"/>
    <dgm:cxn modelId="{DBD4F0F1-1BE9-4237-AD27-60D288CC3DEF}" type="presOf" srcId="{ADF8583B-F7C3-4533-81C4-16B83D86CC95}" destId="{BF3973D2-78E0-40AC-A46C-E538338A9622}" srcOrd="0" destOrd="0" presId="urn:microsoft.com/office/officeart/2005/8/layout/cycle3"/>
    <dgm:cxn modelId="{3C732066-F09B-4C79-80AA-63720BA93AF2}" srcId="{C2181790-8F74-4722-B9DA-C757CB54FE8E}" destId="{3C73814E-2F80-4851-A764-7244857B5B19}" srcOrd="2" destOrd="0" parTransId="{2A57CB23-9EA5-4365-A298-DB9E45A758EC}" sibTransId="{73917E59-FA88-478D-AE63-C2290B1F4CDE}"/>
    <dgm:cxn modelId="{91BAA29D-F97E-461E-AB7E-C9A93982C8BB}" srcId="{C2181790-8F74-4722-B9DA-C757CB54FE8E}" destId="{38D7A1B3-C9FB-483D-9821-C731A0F710A8}" srcOrd="4" destOrd="0" parTransId="{B647D031-58A9-4CE1-A71A-010097AF14AA}" sibTransId="{F0CB7AB8-9F21-4E19-9D3C-820AA4E406B7}"/>
    <dgm:cxn modelId="{41CD98CD-2227-4332-BA99-557B31542D64}" srcId="{C2181790-8F74-4722-B9DA-C757CB54FE8E}" destId="{E75BD8B7-F881-4239-A3B4-E22242A1FFF5}" srcOrd="3" destOrd="0" parTransId="{83F37FBC-C684-41B5-916E-72880EA42C8B}" sibTransId="{AA548C56-BC46-4C5F-BFA0-BAD7C69F9DFD}"/>
    <dgm:cxn modelId="{1116E2BA-918B-4BFC-A937-10CBD7BF27B1}" srcId="{C2181790-8F74-4722-B9DA-C757CB54FE8E}" destId="{40D75D92-E757-4688-8EB0-37A7B1193FF1}" srcOrd="1" destOrd="0" parTransId="{345FEDBF-DCD0-4CA2-93FD-B884C40A01D3}" sibTransId="{98067279-FC14-4AC1-A7CA-7EFF59D8C5A2}"/>
    <dgm:cxn modelId="{6533C986-33DD-4B9C-98BE-E6B147DE370C}" type="presOf" srcId="{C9427B08-0158-4747-A0F1-418F84CBC0F9}" destId="{D7289752-1043-4D05-83B3-35E8B6774FEE}" srcOrd="0" destOrd="0" presId="urn:microsoft.com/office/officeart/2005/8/layout/cycle3"/>
    <dgm:cxn modelId="{987C16CB-A45C-4A20-85C4-2029E920B1B0}" srcId="{C2181790-8F74-4722-B9DA-C757CB54FE8E}" destId="{ADF8583B-F7C3-4533-81C4-16B83D86CC95}" srcOrd="0" destOrd="0" parTransId="{DD9A5851-AB83-4159-904F-30A21879F76F}" sibTransId="{35E18183-9EE0-4ABB-83C6-CE07EEE611A1}"/>
    <dgm:cxn modelId="{53CD583E-424F-4549-95F9-5E9C7F22D41D}" type="presParOf" srcId="{759E1214-FBE1-4C38-B11B-DC6E9828651E}" destId="{F3D3D428-CCF2-4DD3-9546-75B83D3E867F}" srcOrd="0" destOrd="0" presId="urn:microsoft.com/office/officeart/2005/8/layout/cycle3"/>
    <dgm:cxn modelId="{FFA19077-242C-489E-ABB3-CB411F9EAB37}" type="presParOf" srcId="{F3D3D428-CCF2-4DD3-9546-75B83D3E867F}" destId="{BF3973D2-78E0-40AC-A46C-E538338A9622}" srcOrd="0" destOrd="0" presId="urn:microsoft.com/office/officeart/2005/8/layout/cycle3"/>
    <dgm:cxn modelId="{EDAB9294-83A6-49F3-8413-AE905077EE94}" type="presParOf" srcId="{F3D3D428-CCF2-4DD3-9546-75B83D3E867F}" destId="{357DAE38-5267-4A6D-ADD4-29F94FD32319}" srcOrd="1" destOrd="0" presId="urn:microsoft.com/office/officeart/2005/8/layout/cycle3"/>
    <dgm:cxn modelId="{DA4EDBD3-6C3C-418B-9E94-1EE4566336DC}" type="presParOf" srcId="{F3D3D428-CCF2-4DD3-9546-75B83D3E867F}" destId="{68CA423E-0B8C-440A-B304-10DDEC27E1B2}" srcOrd="2" destOrd="0" presId="urn:microsoft.com/office/officeart/2005/8/layout/cycle3"/>
    <dgm:cxn modelId="{53D29F6D-56E2-4491-B65C-6379821E8EF0}" type="presParOf" srcId="{F3D3D428-CCF2-4DD3-9546-75B83D3E867F}" destId="{77093F6F-174D-46CC-8EDB-E1B489AEDBEB}" srcOrd="3" destOrd="0" presId="urn:microsoft.com/office/officeart/2005/8/layout/cycle3"/>
    <dgm:cxn modelId="{E5C0A35C-3065-40CB-BD5A-E9AAC6C2DA8F}" type="presParOf" srcId="{F3D3D428-CCF2-4DD3-9546-75B83D3E867F}" destId="{4A3F2302-0FA7-4253-AEE9-83FA5DB510BE}" srcOrd="4" destOrd="0" presId="urn:microsoft.com/office/officeart/2005/8/layout/cycle3"/>
    <dgm:cxn modelId="{A250FE0A-06B1-4805-84F8-DEDAD9DDDA48}" type="presParOf" srcId="{F3D3D428-CCF2-4DD3-9546-75B83D3E867F}" destId="{C4BA8182-1554-4B4C-B226-AE5D61FC95DB}" srcOrd="5" destOrd="0" presId="urn:microsoft.com/office/officeart/2005/8/layout/cycle3"/>
    <dgm:cxn modelId="{F99906B5-C792-488D-9AA6-4659A4A17630}" type="presParOf" srcId="{F3D3D428-CCF2-4DD3-9546-75B83D3E867F}" destId="{8BC8D48B-DAE3-404B-B7FF-EFD2760DCC49}" srcOrd="6" destOrd="0" presId="urn:microsoft.com/office/officeart/2005/8/layout/cycle3"/>
    <dgm:cxn modelId="{A0B269C2-D129-4CFC-8EEB-EBB855E0E089}" type="presParOf" srcId="{F3D3D428-CCF2-4DD3-9546-75B83D3E867F}" destId="{D7289752-1043-4D05-83B3-35E8B6774FE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7D4E66-B6B5-40BF-9426-602EFEDC59D2}" type="doc">
      <dgm:prSet loTypeId="urn:microsoft.com/office/officeart/2005/8/layout/cycle6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7D5E1672-0FCB-4FC9-9038-82348E1FAC60}">
      <dgm:prSet phldrT="[Texto]"/>
      <dgm:spPr/>
      <dgm:t>
        <a:bodyPr/>
        <a:lstStyle/>
        <a:p>
          <a:r>
            <a:rPr lang="es-PA" b="1" dirty="0"/>
            <a:t>Triglicéridos aumentados</a:t>
          </a:r>
        </a:p>
      </dgm:t>
    </dgm:pt>
    <dgm:pt modelId="{99FF1F6E-2B7D-43A1-A50F-5CA55FA788FB}" type="parTrans" cxnId="{4DAA6EAD-D594-43B3-92A1-548DB2A4BC5F}">
      <dgm:prSet/>
      <dgm:spPr/>
      <dgm:t>
        <a:bodyPr/>
        <a:lstStyle/>
        <a:p>
          <a:endParaRPr lang="es-PA"/>
        </a:p>
      </dgm:t>
    </dgm:pt>
    <dgm:pt modelId="{AB054AA1-826F-4CAE-8FBB-93FB25DCD96B}" type="sibTrans" cxnId="{4DAA6EAD-D594-43B3-92A1-548DB2A4BC5F}">
      <dgm:prSet/>
      <dgm:spPr/>
      <dgm:t>
        <a:bodyPr/>
        <a:lstStyle/>
        <a:p>
          <a:endParaRPr lang="es-PA"/>
        </a:p>
      </dgm:t>
    </dgm:pt>
    <dgm:pt modelId="{674BE8E5-EE3B-41FE-A974-0AF84810C1E1}">
      <dgm:prSet phldrT="[Texto]"/>
      <dgm:spPr/>
      <dgm:t>
        <a:bodyPr/>
        <a:lstStyle/>
        <a:p>
          <a:r>
            <a:rPr lang="es-PA" b="1" dirty="0"/>
            <a:t>LDL pequeñas</a:t>
          </a:r>
        </a:p>
      </dgm:t>
    </dgm:pt>
    <dgm:pt modelId="{26B606CD-F612-4DD4-83B6-DA196F014DB5}" type="parTrans" cxnId="{5D64DA18-9008-4DB8-9C78-CF60B0B0617D}">
      <dgm:prSet/>
      <dgm:spPr/>
      <dgm:t>
        <a:bodyPr/>
        <a:lstStyle/>
        <a:p>
          <a:endParaRPr lang="es-PA"/>
        </a:p>
      </dgm:t>
    </dgm:pt>
    <dgm:pt modelId="{D67CDDF7-6C4B-4ECB-839C-C0FD8F769DF9}" type="sibTrans" cxnId="{5D64DA18-9008-4DB8-9C78-CF60B0B0617D}">
      <dgm:prSet/>
      <dgm:spPr/>
      <dgm:t>
        <a:bodyPr/>
        <a:lstStyle/>
        <a:p>
          <a:endParaRPr lang="es-PA"/>
        </a:p>
      </dgm:t>
    </dgm:pt>
    <dgm:pt modelId="{8A1970F8-CFCA-4134-A56B-D935EEE8496F}">
      <dgm:prSet phldrT="[Texto]"/>
      <dgm:spPr/>
      <dgm:t>
        <a:bodyPr/>
        <a:lstStyle/>
        <a:p>
          <a:r>
            <a:rPr lang="es-PA" b="1" dirty="0" err="1"/>
            <a:t>Homocisteína</a:t>
          </a:r>
          <a:r>
            <a:rPr lang="es-PA" b="1" dirty="0"/>
            <a:t> aumentada</a:t>
          </a:r>
        </a:p>
      </dgm:t>
    </dgm:pt>
    <dgm:pt modelId="{96215A2B-C0BE-4B3E-8113-DD4D7CECB577}" type="parTrans" cxnId="{9F7F4F69-6555-4ED3-A00B-7DE4C3F681B5}">
      <dgm:prSet/>
      <dgm:spPr/>
      <dgm:t>
        <a:bodyPr/>
        <a:lstStyle/>
        <a:p>
          <a:endParaRPr lang="es-PA"/>
        </a:p>
      </dgm:t>
    </dgm:pt>
    <dgm:pt modelId="{E72C13D7-E7FD-4974-A557-61D2A4389E6D}" type="sibTrans" cxnId="{9F7F4F69-6555-4ED3-A00B-7DE4C3F681B5}">
      <dgm:prSet/>
      <dgm:spPr/>
      <dgm:t>
        <a:bodyPr/>
        <a:lstStyle/>
        <a:p>
          <a:endParaRPr lang="es-PA"/>
        </a:p>
      </dgm:t>
    </dgm:pt>
    <dgm:pt modelId="{FE4F2D19-9EC3-49AA-B286-F1EB289E4D7C}">
      <dgm:prSet phldrT="[Texto]"/>
      <dgm:spPr/>
      <dgm:t>
        <a:bodyPr/>
        <a:lstStyle/>
        <a:p>
          <a:r>
            <a:rPr lang="es-PA" b="1" dirty="0"/>
            <a:t>Factores </a:t>
          </a:r>
          <a:r>
            <a:rPr lang="es-PA" b="1" dirty="0" err="1"/>
            <a:t>protrombóticos</a:t>
          </a:r>
          <a:endParaRPr lang="es-PA" b="1" dirty="0"/>
        </a:p>
      </dgm:t>
    </dgm:pt>
    <dgm:pt modelId="{A0918748-0E27-4895-BE9B-89184E65233B}" type="parTrans" cxnId="{D4517C3D-E60D-4C91-8D74-D6379F8F3973}">
      <dgm:prSet/>
      <dgm:spPr/>
      <dgm:t>
        <a:bodyPr/>
        <a:lstStyle/>
        <a:p>
          <a:endParaRPr lang="es-PA"/>
        </a:p>
      </dgm:t>
    </dgm:pt>
    <dgm:pt modelId="{626712E4-3D46-4FC0-9462-0A5924286496}" type="sibTrans" cxnId="{D4517C3D-E60D-4C91-8D74-D6379F8F3973}">
      <dgm:prSet/>
      <dgm:spPr/>
      <dgm:t>
        <a:bodyPr/>
        <a:lstStyle/>
        <a:p>
          <a:endParaRPr lang="es-PA"/>
        </a:p>
      </dgm:t>
    </dgm:pt>
    <dgm:pt modelId="{C87A8441-3F78-41F2-AF7E-EBD90820D125}">
      <dgm:prSet phldrT="[Texto]"/>
      <dgm:spPr/>
      <dgm:t>
        <a:bodyPr/>
        <a:lstStyle/>
        <a:p>
          <a:r>
            <a:rPr lang="es-PA" b="1" dirty="0"/>
            <a:t>Marcadores de inflamación</a:t>
          </a:r>
        </a:p>
      </dgm:t>
    </dgm:pt>
    <dgm:pt modelId="{5203FF65-0F76-429E-A5CC-3B84D9757D05}" type="parTrans" cxnId="{E4906200-F1F5-4127-AE2F-362AF64C999B}">
      <dgm:prSet/>
      <dgm:spPr/>
      <dgm:t>
        <a:bodyPr/>
        <a:lstStyle/>
        <a:p>
          <a:endParaRPr lang="es-PA"/>
        </a:p>
      </dgm:t>
    </dgm:pt>
    <dgm:pt modelId="{4D4B80EF-78AF-4C65-9E99-034ACE9FC312}" type="sibTrans" cxnId="{E4906200-F1F5-4127-AE2F-362AF64C999B}">
      <dgm:prSet/>
      <dgm:spPr/>
      <dgm:t>
        <a:bodyPr/>
        <a:lstStyle/>
        <a:p>
          <a:endParaRPr lang="es-PA"/>
        </a:p>
      </dgm:t>
    </dgm:pt>
    <dgm:pt modelId="{E5351563-C4DB-47CC-A55A-7A3E30CC5495}">
      <dgm:prSet/>
      <dgm:spPr/>
      <dgm:t>
        <a:bodyPr/>
        <a:lstStyle/>
        <a:p>
          <a:r>
            <a:rPr lang="es-PA" b="1" dirty="0"/>
            <a:t>Lipoproteína </a:t>
          </a:r>
        </a:p>
        <a:p>
          <a:r>
            <a:rPr lang="es-PA" b="1" dirty="0"/>
            <a:t>A y B</a:t>
          </a:r>
        </a:p>
        <a:p>
          <a:r>
            <a:rPr lang="es-PA" b="1" dirty="0"/>
            <a:t>aumentada</a:t>
          </a:r>
        </a:p>
      </dgm:t>
    </dgm:pt>
    <dgm:pt modelId="{197A1C65-E4C4-4C1D-BA16-5FA269809D19}" type="parTrans" cxnId="{3B9D6BD3-6E44-4D62-B746-BCB5456C61D9}">
      <dgm:prSet/>
      <dgm:spPr/>
      <dgm:t>
        <a:bodyPr/>
        <a:lstStyle/>
        <a:p>
          <a:endParaRPr lang="es-PA"/>
        </a:p>
      </dgm:t>
    </dgm:pt>
    <dgm:pt modelId="{C0FFF578-0B3D-4C62-8B8C-6F8B0C827FB7}" type="sibTrans" cxnId="{3B9D6BD3-6E44-4D62-B746-BCB5456C61D9}">
      <dgm:prSet/>
      <dgm:spPr/>
      <dgm:t>
        <a:bodyPr/>
        <a:lstStyle/>
        <a:p>
          <a:endParaRPr lang="es-PA"/>
        </a:p>
      </dgm:t>
    </dgm:pt>
    <dgm:pt modelId="{07AECF78-EDA8-462D-AF12-5F7A28141568}" type="pres">
      <dgm:prSet presAssocID="{877D4E66-B6B5-40BF-9426-602EFEDC59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C0B5F4-E41E-4DB4-9CDE-262F46770C05}" type="pres">
      <dgm:prSet presAssocID="{E5351563-C4DB-47CC-A55A-7A3E30CC54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A12069-17A6-476B-84CE-C11E520B4F99}" type="pres">
      <dgm:prSet presAssocID="{E5351563-C4DB-47CC-A55A-7A3E30CC5495}" presName="spNode" presStyleCnt="0"/>
      <dgm:spPr/>
    </dgm:pt>
    <dgm:pt modelId="{3F100328-8100-4FCC-B8E7-F049B448DE45}" type="pres">
      <dgm:prSet presAssocID="{C0FFF578-0B3D-4C62-8B8C-6F8B0C827FB7}" presName="sibTrans" presStyleLbl="sibTrans1D1" presStyleIdx="0" presStyleCnt="6"/>
      <dgm:spPr/>
      <dgm:t>
        <a:bodyPr/>
        <a:lstStyle/>
        <a:p>
          <a:endParaRPr lang="es-ES"/>
        </a:p>
      </dgm:t>
    </dgm:pt>
    <dgm:pt modelId="{3DB85471-3705-45BE-885C-9B5D6222125E}" type="pres">
      <dgm:prSet presAssocID="{7D5E1672-0FCB-4FC9-9038-82348E1FAC6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47A8EB-EA0E-42A9-A0EF-CC9DB6301C57}" type="pres">
      <dgm:prSet presAssocID="{7D5E1672-0FCB-4FC9-9038-82348E1FAC60}" presName="spNode" presStyleCnt="0"/>
      <dgm:spPr/>
    </dgm:pt>
    <dgm:pt modelId="{1255DF85-1976-403E-9F1C-386A4C1AF258}" type="pres">
      <dgm:prSet presAssocID="{AB054AA1-826F-4CAE-8FBB-93FB25DCD96B}" presName="sibTrans" presStyleLbl="sibTrans1D1" presStyleIdx="1" presStyleCnt="6"/>
      <dgm:spPr/>
      <dgm:t>
        <a:bodyPr/>
        <a:lstStyle/>
        <a:p>
          <a:endParaRPr lang="es-ES"/>
        </a:p>
      </dgm:t>
    </dgm:pt>
    <dgm:pt modelId="{9DB5AFAD-C3DB-4974-9C95-E5CF9E10C10B}" type="pres">
      <dgm:prSet presAssocID="{674BE8E5-EE3B-41FE-A974-0AF84810C1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52D745-940C-45D5-8530-256BC4B7DDE6}" type="pres">
      <dgm:prSet presAssocID="{674BE8E5-EE3B-41FE-A974-0AF84810C1E1}" presName="spNode" presStyleCnt="0"/>
      <dgm:spPr/>
    </dgm:pt>
    <dgm:pt modelId="{32A52341-FF3A-423F-8936-547B233552D7}" type="pres">
      <dgm:prSet presAssocID="{D67CDDF7-6C4B-4ECB-839C-C0FD8F769DF9}" presName="sibTrans" presStyleLbl="sibTrans1D1" presStyleIdx="2" presStyleCnt="6"/>
      <dgm:spPr/>
      <dgm:t>
        <a:bodyPr/>
        <a:lstStyle/>
        <a:p>
          <a:endParaRPr lang="es-ES"/>
        </a:p>
      </dgm:t>
    </dgm:pt>
    <dgm:pt modelId="{3C231647-CC47-4C0E-BA09-9B5BFAB9FBFB}" type="pres">
      <dgm:prSet presAssocID="{8A1970F8-CFCA-4134-A56B-D935EEE8496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8F65B3-6A2A-45D8-9995-D761841E6F64}" type="pres">
      <dgm:prSet presAssocID="{8A1970F8-CFCA-4134-A56B-D935EEE8496F}" presName="spNode" presStyleCnt="0"/>
      <dgm:spPr/>
    </dgm:pt>
    <dgm:pt modelId="{5CFEC391-F55F-403F-A651-83E8BBAD3133}" type="pres">
      <dgm:prSet presAssocID="{E72C13D7-E7FD-4974-A557-61D2A4389E6D}" presName="sibTrans" presStyleLbl="sibTrans1D1" presStyleIdx="3" presStyleCnt="6"/>
      <dgm:spPr/>
      <dgm:t>
        <a:bodyPr/>
        <a:lstStyle/>
        <a:p>
          <a:endParaRPr lang="es-ES"/>
        </a:p>
      </dgm:t>
    </dgm:pt>
    <dgm:pt modelId="{2D17028D-3801-447D-A889-AECF07DD20F7}" type="pres">
      <dgm:prSet presAssocID="{FE4F2D19-9EC3-49AA-B286-F1EB289E4D7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CE902A-61F6-40BF-AA12-16B617191C1A}" type="pres">
      <dgm:prSet presAssocID="{FE4F2D19-9EC3-49AA-B286-F1EB289E4D7C}" presName="spNode" presStyleCnt="0"/>
      <dgm:spPr/>
    </dgm:pt>
    <dgm:pt modelId="{58774DC3-D236-4D9F-8D5B-5127FCB4B7C2}" type="pres">
      <dgm:prSet presAssocID="{626712E4-3D46-4FC0-9462-0A5924286496}" presName="sibTrans" presStyleLbl="sibTrans1D1" presStyleIdx="4" presStyleCnt="6"/>
      <dgm:spPr/>
      <dgm:t>
        <a:bodyPr/>
        <a:lstStyle/>
        <a:p>
          <a:endParaRPr lang="es-ES"/>
        </a:p>
      </dgm:t>
    </dgm:pt>
    <dgm:pt modelId="{A4EFE575-3302-40D5-9192-7A3C3EE920F6}" type="pres">
      <dgm:prSet presAssocID="{C87A8441-3F78-41F2-AF7E-EBD90820D12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7B842-AF69-40FF-BECB-ED22AEA2AC05}" type="pres">
      <dgm:prSet presAssocID="{C87A8441-3F78-41F2-AF7E-EBD90820D125}" presName="spNode" presStyleCnt="0"/>
      <dgm:spPr/>
    </dgm:pt>
    <dgm:pt modelId="{E972C704-833F-4C60-8727-329879298EE7}" type="pres">
      <dgm:prSet presAssocID="{4D4B80EF-78AF-4C65-9E99-034ACE9FC312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9F7F4F69-6555-4ED3-A00B-7DE4C3F681B5}" srcId="{877D4E66-B6B5-40BF-9426-602EFEDC59D2}" destId="{8A1970F8-CFCA-4134-A56B-D935EEE8496F}" srcOrd="3" destOrd="0" parTransId="{96215A2B-C0BE-4B3E-8113-DD4D7CECB577}" sibTransId="{E72C13D7-E7FD-4974-A557-61D2A4389E6D}"/>
    <dgm:cxn modelId="{4CC9B82C-4B65-4411-B211-A24D6EA51645}" type="presOf" srcId="{8A1970F8-CFCA-4134-A56B-D935EEE8496F}" destId="{3C231647-CC47-4C0E-BA09-9B5BFAB9FBFB}" srcOrd="0" destOrd="0" presId="urn:microsoft.com/office/officeart/2005/8/layout/cycle6"/>
    <dgm:cxn modelId="{F3F140A5-562E-43ED-9926-1E07F99E1277}" type="presOf" srcId="{C87A8441-3F78-41F2-AF7E-EBD90820D125}" destId="{A4EFE575-3302-40D5-9192-7A3C3EE920F6}" srcOrd="0" destOrd="0" presId="urn:microsoft.com/office/officeart/2005/8/layout/cycle6"/>
    <dgm:cxn modelId="{95D2A930-DF97-4D7B-91C0-B1BB062EB30B}" type="presOf" srcId="{C0FFF578-0B3D-4C62-8B8C-6F8B0C827FB7}" destId="{3F100328-8100-4FCC-B8E7-F049B448DE45}" srcOrd="0" destOrd="0" presId="urn:microsoft.com/office/officeart/2005/8/layout/cycle6"/>
    <dgm:cxn modelId="{186E8BF9-D0B6-4857-A730-78E32A488CA4}" type="presOf" srcId="{674BE8E5-EE3B-41FE-A974-0AF84810C1E1}" destId="{9DB5AFAD-C3DB-4974-9C95-E5CF9E10C10B}" srcOrd="0" destOrd="0" presId="urn:microsoft.com/office/officeart/2005/8/layout/cycle6"/>
    <dgm:cxn modelId="{C0FE4511-AFED-4A42-8663-2C90D768D465}" type="presOf" srcId="{E72C13D7-E7FD-4974-A557-61D2A4389E6D}" destId="{5CFEC391-F55F-403F-A651-83E8BBAD3133}" srcOrd="0" destOrd="0" presId="urn:microsoft.com/office/officeart/2005/8/layout/cycle6"/>
    <dgm:cxn modelId="{9F5A433E-AB1F-46E5-8430-A74C97B8FCAD}" type="presOf" srcId="{AB054AA1-826F-4CAE-8FBB-93FB25DCD96B}" destId="{1255DF85-1976-403E-9F1C-386A4C1AF258}" srcOrd="0" destOrd="0" presId="urn:microsoft.com/office/officeart/2005/8/layout/cycle6"/>
    <dgm:cxn modelId="{3183A7D1-1C2B-48A8-B676-76FC96A32E6C}" type="presOf" srcId="{626712E4-3D46-4FC0-9462-0A5924286496}" destId="{58774DC3-D236-4D9F-8D5B-5127FCB4B7C2}" srcOrd="0" destOrd="0" presId="urn:microsoft.com/office/officeart/2005/8/layout/cycle6"/>
    <dgm:cxn modelId="{274E50B1-E273-4708-8920-B78E256D54FF}" type="presOf" srcId="{FE4F2D19-9EC3-49AA-B286-F1EB289E4D7C}" destId="{2D17028D-3801-447D-A889-AECF07DD20F7}" srcOrd="0" destOrd="0" presId="urn:microsoft.com/office/officeart/2005/8/layout/cycle6"/>
    <dgm:cxn modelId="{4DAA6EAD-D594-43B3-92A1-548DB2A4BC5F}" srcId="{877D4E66-B6B5-40BF-9426-602EFEDC59D2}" destId="{7D5E1672-0FCB-4FC9-9038-82348E1FAC60}" srcOrd="1" destOrd="0" parTransId="{99FF1F6E-2B7D-43A1-A50F-5CA55FA788FB}" sibTransId="{AB054AA1-826F-4CAE-8FBB-93FB25DCD96B}"/>
    <dgm:cxn modelId="{E4906200-F1F5-4127-AE2F-362AF64C999B}" srcId="{877D4E66-B6B5-40BF-9426-602EFEDC59D2}" destId="{C87A8441-3F78-41F2-AF7E-EBD90820D125}" srcOrd="5" destOrd="0" parTransId="{5203FF65-0F76-429E-A5CC-3B84D9757D05}" sibTransId="{4D4B80EF-78AF-4C65-9E99-034ACE9FC312}"/>
    <dgm:cxn modelId="{77E83B75-F2CA-443F-AE50-7630200150C2}" type="presOf" srcId="{E5351563-C4DB-47CC-A55A-7A3E30CC5495}" destId="{2FC0B5F4-E41E-4DB4-9CDE-262F46770C05}" srcOrd="0" destOrd="0" presId="urn:microsoft.com/office/officeart/2005/8/layout/cycle6"/>
    <dgm:cxn modelId="{5D64DA18-9008-4DB8-9C78-CF60B0B0617D}" srcId="{877D4E66-B6B5-40BF-9426-602EFEDC59D2}" destId="{674BE8E5-EE3B-41FE-A974-0AF84810C1E1}" srcOrd="2" destOrd="0" parTransId="{26B606CD-F612-4DD4-83B6-DA196F014DB5}" sibTransId="{D67CDDF7-6C4B-4ECB-839C-C0FD8F769DF9}"/>
    <dgm:cxn modelId="{71CF2D0D-93C2-468E-99C8-4C508583419F}" type="presOf" srcId="{877D4E66-B6B5-40BF-9426-602EFEDC59D2}" destId="{07AECF78-EDA8-462D-AF12-5F7A28141568}" srcOrd="0" destOrd="0" presId="urn:microsoft.com/office/officeart/2005/8/layout/cycle6"/>
    <dgm:cxn modelId="{3B9D6BD3-6E44-4D62-B746-BCB5456C61D9}" srcId="{877D4E66-B6B5-40BF-9426-602EFEDC59D2}" destId="{E5351563-C4DB-47CC-A55A-7A3E30CC5495}" srcOrd="0" destOrd="0" parTransId="{197A1C65-E4C4-4C1D-BA16-5FA269809D19}" sibTransId="{C0FFF578-0B3D-4C62-8B8C-6F8B0C827FB7}"/>
    <dgm:cxn modelId="{1F4D8A1C-6CDB-4DB6-867B-ABDA8F7952F7}" type="presOf" srcId="{D67CDDF7-6C4B-4ECB-839C-C0FD8F769DF9}" destId="{32A52341-FF3A-423F-8936-547B233552D7}" srcOrd="0" destOrd="0" presId="urn:microsoft.com/office/officeart/2005/8/layout/cycle6"/>
    <dgm:cxn modelId="{D4517C3D-E60D-4C91-8D74-D6379F8F3973}" srcId="{877D4E66-B6B5-40BF-9426-602EFEDC59D2}" destId="{FE4F2D19-9EC3-49AA-B286-F1EB289E4D7C}" srcOrd="4" destOrd="0" parTransId="{A0918748-0E27-4895-BE9B-89184E65233B}" sibTransId="{626712E4-3D46-4FC0-9462-0A5924286496}"/>
    <dgm:cxn modelId="{1D29C213-70CF-49A4-89BA-F3170602A57B}" type="presOf" srcId="{7D5E1672-0FCB-4FC9-9038-82348E1FAC60}" destId="{3DB85471-3705-45BE-885C-9B5D6222125E}" srcOrd="0" destOrd="0" presId="urn:microsoft.com/office/officeart/2005/8/layout/cycle6"/>
    <dgm:cxn modelId="{C0739DE1-C504-4C85-A62B-E5D241049C45}" type="presOf" srcId="{4D4B80EF-78AF-4C65-9E99-034ACE9FC312}" destId="{E972C704-833F-4C60-8727-329879298EE7}" srcOrd="0" destOrd="0" presId="urn:microsoft.com/office/officeart/2005/8/layout/cycle6"/>
    <dgm:cxn modelId="{8A1C1278-CAFB-4B1E-AB93-214261C6B7EB}" type="presParOf" srcId="{07AECF78-EDA8-462D-AF12-5F7A28141568}" destId="{2FC0B5F4-E41E-4DB4-9CDE-262F46770C05}" srcOrd="0" destOrd="0" presId="urn:microsoft.com/office/officeart/2005/8/layout/cycle6"/>
    <dgm:cxn modelId="{16AAA5C4-43BF-440D-90F1-7215F2D12995}" type="presParOf" srcId="{07AECF78-EDA8-462D-AF12-5F7A28141568}" destId="{77A12069-17A6-476B-84CE-C11E520B4F99}" srcOrd="1" destOrd="0" presId="urn:microsoft.com/office/officeart/2005/8/layout/cycle6"/>
    <dgm:cxn modelId="{DAD35B80-9DFD-465E-BFFA-DBAFECD43FD0}" type="presParOf" srcId="{07AECF78-EDA8-462D-AF12-5F7A28141568}" destId="{3F100328-8100-4FCC-B8E7-F049B448DE45}" srcOrd="2" destOrd="0" presId="urn:microsoft.com/office/officeart/2005/8/layout/cycle6"/>
    <dgm:cxn modelId="{992F070E-3981-4D53-835E-E41275BBF08F}" type="presParOf" srcId="{07AECF78-EDA8-462D-AF12-5F7A28141568}" destId="{3DB85471-3705-45BE-885C-9B5D6222125E}" srcOrd="3" destOrd="0" presId="urn:microsoft.com/office/officeart/2005/8/layout/cycle6"/>
    <dgm:cxn modelId="{71498048-EC68-4844-A01D-917C1A348042}" type="presParOf" srcId="{07AECF78-EDA8-462D-AF12-5F7A28141568}" destId="{F947A8EB-EA0E-42A9-A0EF-CC9DB6301C57}" srcOrd="4" destOrd="0" presId="urn:microsoft.com/office/officeart/2005/8/layout/cycle6"/>
    <dgm:cxn modelId="{AA0E6237-2168-4C57-B071-B0E21B230095}" type="presParOf" srcId="{07AECF78-EDA8-462D-AF12-5F7A28141568}" destId="{1255DF85-1976-403E-9F1C-386A4C1AF258}" srcOrd="5" destOrd="0" presId="urn:microsoft.com/office/officeart/2005/8/layout/cycle6"/>
    <dgm:cxn modelId="{293A8D26-6240-4EC9-BA10-B5A778F970AE}" type="presParOf" srcId="{07AECF78-EDA8-462D-AF12-5F7A28141568}" destId="{9DB5AFAD-C3DB-4974-9C95-E5CF9E10C10B}" srcOrd="6" destOrd="0" presId="urn:microsoft.com/office/officeart/2005/8/layout/cycle6"/>
    <dgm:cxn modelId="{3BD0FE7E-35F1-4690-AF6D-289899D3DD64}" type="presParOf" srcId="{07AECF78-EDA8-462D-AF12-5F7A28141568}" destId="{1A52D745-940C-45D5-8530-256BC4B7DDE6}" srcOrd="7" destOrd="0" presId="urn:microsoft.com/office/officeart/2005/8/layout/cycle6"/>
    <dgm:cxn modelId="{BC698894-A849-4376-AF77-FB57430DE829}" type="presParOf" srcId="{07AECF78-EDA8-462D-AF12-5F7A28141568}" destId="{32A52341-FF3A-423F-8936-547B233552D7}" srcOrd="8" destOrd="0" presId="urn:microsoft.com/office/officeart/2005/8/layout/cycle6"/>
    <dgm:cxn modelId="{14D75EAA-BBAA-4A69-8289-3C56CED00105}" type="presParOf" srcId="{07AECF78-EDA8-462D-AF12-5F7A28141568}" destId="{3C231647-CC47-4C0E-BA09-9B5BFAB9FBFB}" srcOrd="9" destOrd="0" presId="urn:microsoft.com/office/officeart/2005/8/layout/cycle6"/>
    <dgm:cxn modelId="{3863E001-5520-4D6F-89C6-81F14A142D0E}" type="presParOf" srcId="{07AECF78-EDA8-462D-AF12-5F7A28141568}" destId="{A48F65B3-6A2A-45D8-9995-D761841E6F64}" srcOrd="10" destOrd="0" presId="urn:microsoft.com/office/officeart/2005/8/layout/cycle6"/>
    <dgm:cxn modelId="{F23EB0B5-0D0F-4E54-AC5A-4FE1CF9937B4}" type="presParOf" srcId="{07AECF78-EDA8-462D-AF12-5F7A28141568}" destId="{5CFEC391-F55F-403F-A651-83E8BBAD3133}" srcOrd="11" destOrd="0" presId="urn:microsoft.com/office/officeart/2005/8/layout/cycle6"/>
    <dgm:cxn modelId="{97BECE45-D6BF-4888-A10C-3C4C4F89E9A5}" type="presParOf" srcId="{07AECF78-EDA8-462D-AF12-5F7A28141568}" destId="{2D17028D-3801-447D-A889-AECF07DD20F7}" srcOrd="12" destOrd="0" presId="urn:microsoft.com/office/officeart/2005/8/layout/cycle6"/>
    <dgm:cxn modelId="{7B322E1C-0DBC-4BB7-B5FF-8C626F770A96}" type="presParOf" srcId="{07AECF78-EDA8-462D-AF12-5F7A28141568}" destId="{A9CE902A-61F6-40BF-AA12-16B617191C1A}" srcOrd="13" destOrd="0" presId="urn:microsoft.com/office/officeart/2005/8/layout/cycle6"/>
    <dgm:cxn modelId="{8822304E-B473-4796-A5E5-ADEC07105721}" type="presParOf" srcId="{07AECF78-EDA8-462D-AF12-5F7A28141568}" destId="{58774DC3-D236-4D9F-8D5B-5127FCB4B7C2}" srcOrd="14" destOrd="0" presId="urn:microsoft.com/office/officeart/2005/8/layout/cycle6"/>
    <dgm:cxn modelId="{D2FD6299-B365-4C6D-8167-EFDAC7DE4DD1}" type="presParOf" srcId="{07AECF78-EDA8-462D-AF12-5F7A28141568}" destId="{A4EFE575-3302-40D5-9192-7A3C3EE920F6}" srcOrd="15" destOrd="0" presId="urn:microsoft.com/office/officeart/2005/8/layout/cycle6"/>
    <dgm:cxn modelId="{EDAFC8A8-9238-48BF-9422-A6A1AF1A4794}" type="presParOf" srcId="{07AECF78-EDA8-462D-AF12-5F7A28141568}" destId="{5287B842-AF69-40FF-BECB-ED22AEA2AC05}" srcOrd="16" destOrd="0" presId="urn:microsoft.com/office/officeart/2005/8/layout/cycle6"/>
    <dgm:cxn modelId="{49054E0E-3D39-4081-B315-18995731214B}" type="presParOf" srcId="{07AECF78-EDA8-462D-AF12-5F7A28141568}" destId="{E972C704-833F-4C60-8727-329879298EE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B0A238-43B2-43FE-9CB4-E93D6C366AB6}" type="doc">
      <dgm:prSet loTypeId="urn:microsoft.com/office/officeart/2005/8/layout/cycle8" loCatId="cycle" qsTypeId="urn:microsoft.com/office/officeart/2005/8/quickstyle/3d9" qsCatId="3D" csTypeId="urn:microsoft.com/office/officeart/2005/8/colors/colorful4" csCatId="colorful" phldr="1"/>
      <dgm:spPr/>
    </dgm:pt>
    <dgm:pt modelId="{51BB9222-65E6-4E38-B427-099E990427B5}">
      <dgm:prSet phldrT="[Texto]" custT="1"/>
      <dgm:spPr/>
      <dgm:t>
        <a:bodyPr/>
        <a:lstStyle/>
        <a:p>
          <a:pPr algn="ctr"/>
          <a:r>
            <a:rPr lang="es-ES" sz="2400" b="1" dirty="0"/>
            <a:t>Fuente más importante de exposición química tóxica</a:t>
          </a:r>
        </a:p>
      </dgm:t>
    </dgm:pt>
    <dgm:pt modelId="{73CA9B56-4FC3-40C4-A6AB-1E4DB4074D55}" type="parTrans" cxnId="{88DDA944-75C2-4FE4-83D7-C6D7B472E8AE}">
      <dgm:prSet/>
      <dgm:spPr/>
      <dgm:t>
        <a:bodyPr/>
        <a:lstStyle/>
        <a:p>
          <a:pPr algn="ctr"/>
          <a:endParaRPr lang="es-ES" sz="1600" b="1"/>
        </a:p>
      </dgm:t>
    </dgm:pt>
    <dgm:pt modelId="{87982B5B-2BC1-4853-926B-49D982611424}" type="sibTrans" cxnId="{88DDA944-75C2-4FE4-83D7-C6D7B472E8AE}">
      <dgm:prSet/>
      <dgm:spPr/>
      <dgm:t>
        <a:bodyPr/>
        <a:lstStyle/>
        <a:p>
          <a:pPr algn="ctr"/>
          <a:endParaRPr lang="es-ES" sz="1600" b="1"/>
        </a:p>
      </dgm:t>
    </dgm:pt>
    <dgm:pt modelId="{BFF1ADF9-110B-4F79-A21B-D5A8919709FD}">
      <dgm:prSet phldrT="[Texto]" custT="1"/>
      <dgm:spPr/>
      <dgm:t>
        <a:bodyPr/>
        <a:lstStyle/>
        <a:p>
          <a:pPr algn="ctr"/>
          <a:r>
            <a:rPr lang="es-ES" sz="2400" b="1" dirty="0"/>
            <a:t>Fuente más importante de enfermedad mediada por agentes químicos</a:t>
          </a:r>
        </a:p>
      </dgm:t>
    </dgm:pt>
    <dgm:pt modelId="{14679FDF-CD5E-4865-9B08-543C8D8187E2}" type="parTrans" cxnId="{6B776E46-ED20-4EB0-974D-2BF5CDA537F8}">
      <dgm:prSet/>
      <dgm:spPr/>
      <dgm:t>
        <a:bodyPr/>
        <a:lstStyle/>
        <a:p>
          <a:pPr algn="ctr"/>
          <a:endParaRPr lang="es-ES" sz="1600" b="1"/>
        </a:p>
      </dgm:t>
    </dgm:pt>
    <dgm:pt modelId="{0C470776-4C9B-4CEC-A323-5E9DFB3106FF}" type="sibTrans" cxnId="{6B776E46-ED20-4EB0-974D-2BF5CDA537F8}">
      <dgm:prSet/>
      <dgm:spPr/>
      <dgm:t>
        <a:bodyPr/>
        <a:lstStyle/>
        <a:p>
          <a:pPr algn="ctr"/>
          <a:endParaRPr lang="es-ES" sz="1600" b="1"/>
        </a:p>
      </dgm:t>
    </dgm:pt>
    <dgm:pt modelId="{22E31C72-8F6E-4335-8D69-34529747B4A8}">
      <dgm:prSet phldrT="[Texto]" custT="1"/>
      <dgm:spPr/>
      <dgm:t>
        <a:bodyPr/>
        <a:lstStyle/>
        <a:p>
          <a:pPr algn="ctr"/>
          <a:r>
            <a:rPr lang="es-ES" sz="2400" b="1" dirty="0"/>
            <a:t>Humo del tabaco contiene 5000 químicos</a:t>
          </a:r>
        </a:p>
      </dgm:t>
    </dgm:pt>
    <dgm:pt modelId="{0DF4867D-9334-413B-A300-C354890402E1}" type="parTrans" cxnId="{825C650A-98AF-4684-9792-1A1FCCAEB469}">
      <dgm:prSet/>
      <dgm:spPr/>
      <dgm:t>
        <a:bodyPr/>
        <a:lstStyle/>
        <a:p>
          <a:pPr algn="ctr"/>
          <a:endParaRPr lang="es-ES" sz="1600" b="1"/>
        </a:p>
      </dgm:t>
    </dgm:pt>
    <dgm:pt modelId="{08AAEA3F-0546-4706-9D61-BED012FC26DF}" type="sibTrans" cxnId="{825C650A-98AF-4684-9792-1A1FCCAEB469}">
      <dgm:prSet/>
      <dgm:spPr/>
      <dgm:t>
        <a:bodyPr/>
        <a:lstStyle/>
        <a:p>
          <a:pPr algn="ctr"/>
          <a:endParaRPr lang="es-ES" sz="1600" b="1"/>
        </a:p>
      </dgm:t>
    </dgm:pt>
    <dgm:pt modelId="{4BC7B18E-120C-4895-AE9F-0D4447F80D90}" type="pres">
      <dgm:prSet presAssocID="{66B0A238-43B2-43FE-9CB4-E93D6C366AB6}" presName="compositeShape" presStyleCnt="0">
        <dgm:presLayoutVars>
          <dgm:chMax val="7"/>
          <dgm:dir/>
          <dgm:resizeHandles val="exact"/>
        </dgm:presLayoutVars>
      </dgm:prSet>
      <dgm:spPr/>
    </dgm:pt>
    <dgm:pt modelId="{78744D44-152D-4364-97D6-A0B969B79B12}" type="pres">
      <dgm:prSet presAssocID="{66B0A238-43B2-43FE-9CB4-E93D6C366AB6}" presName="wedge1" presStyleLbl="node1" presStyleIdx="0" presStyleCnt="3"/>
      <dgm:spPr/>
      <dgm:t>
        <a:bodyPr/>
        <a:lstStyle/>
        <a:p>
          <a:endParaRPr lang="es-ES"/>
        </a:p>
      </dgm:t>
    </dgm:pt>
    <dgm:pt modelId="{725DC575-266D-4AA3-B0EC-53707B630F6B}" type="pres">
      <dgm:prSet presAssocID="{66B0A238-43B2-43FE-9CB4-E93D6C366AB6}" presName="dummy1a" presStyleCnt="0"/>
      <dgm:spPr/>
    </dgm:pt>
    <dgm:pt modelId="{C9742347-5768-4C6C-8678-5CC76BD3F58C}" type="pres">
      <dgm:prSet presAssocID="{66B0A238-43B2-43FE-9CB4-E93D6C366AB6}" presName="dummy1b" presStyleCnt="0"/>
      <dgm:spPr/>
    </dgm:pt>
    <dgm:pt modelId="{983B08D8-A73D-490B-9805-554947681720}" type="pres">
      <dgm:prSet presAssocID="{66B0A238-43B2-43FE-9CB4-E93D6C366AB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F59991-BA2D-4A20-9B57-A0C554094E21}" type="pres">
      <dgm:prSet presAssocID="{66B0A238-43B2-43FE-9CB4-E93D6C366AB6}" presName="wedge2" presStyleLbl="node1" presStyleIdx="1" presStyleCnt="3"/>
      <dgm:spPr/>
      <dgm:t>
        <a:bodyPr/>
        <a:lstStyle/>
        <a:p>
          <a:endParaRPr lang="es-ES"/>
        </a:p>
      </dgm:t>
    </dgm:pt>
    <dgm:pt modelId="{D3F8E679-B09B-452D-BAA6-B416A9001B13}" type="pres">
      <dgm:prSet presAssocID="{66B0A238-43B2-43FE-9CB4-E93D6C366AB6}" presName="dummy2a" presStyleCnt="0"/>
      <dgm:spPr/>
    </dgm:pt>
    <dgm:pt modelId="{554CB1D1-E565-4AD9-923F-9227D55281D2}" type="pres">
      <dgm:prSet presAssocID="{66B0A238-43B2-43FE-9CB4-E93D6C366AB6}" presName="dummy2b" presStyleCnt="0"/>
      <dgm:spPr/>
    </dgm:pt>
    <dgm:pt modelId="{D0D2D959-C28D-4C71-A63B-A18062056474}" type="pres">
      <dgm:prSet presAssocID="{66B0A238-43B2-43FE-9CB4-E93D6C366AB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021F58-A17A-4F37-8E74-0FC41BD5635D}" type="pres">
      <dgm:prSet presAssocID="{66B0A238-43B2-43FE-9CB4-E93D6C366AB6}" presName="wedge3" presStyleLbl="node1" presStyleIdx="2" presStyleCnt="3"/>
      <dgm:spPr/>
      <dgm:t>
        <a:bodyPr/>
        <a:lstStyle/>
        <a:p>
          <a:endParaRPr lang="es-ES"/>
        </a:p>
      </dgm:t>
    </dgm:pt>
    <dgm:pt modelId="{91FB3A11-24B4-47ED-96AD-96C43BE1B4AE}" type="pres">
      <dgm:prSet presAssocID="{66B0A238-43B2-43FE-9CB4-E93D6C366AB6}" presName="dummy3a" presStyleCnt="0"/>
      <dgm:spPr/>
    </dgm:pt>
    <dgm:pt modelId="{B78F77A2-EAD5-487B-AE5F-C11221670B5E}" type="pres">
      <dgm:prSet presAssocID="{66B0A238-43B2-43FE-9CB4-E93D6C366AB6}" presName="dummy3b" presStyleCnt="0"/>
      <dgm:spPr/>
    </dgm:pt>
    <dgm:pt modelId="{8D7CDD84-8E51-4F7D-BB57-8BC9E5BC378A}" type="pres">
      <dgm:prSet presAssocID="{66B0A238-43B2-43FE-9CB4-E93D6C366AB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66FBD-D3EA-47F6-BE0F-E654E9C9F2AD}" type="pres">
      <dgm:prSet presAssocID="{87982B5B-2BC1-4853-926B-49D982611424}" presName="arrowWedge1" presStyleLbl="fgSibTrans2D1" presStyleIdx="0" presStyleCnt="3"/>
      <dgm:spPr/>
    </dgm:pt>
    <dgm:pt modelId="{205EC460-A6A1-4E9D-8C21-DECA51F96C3F}" type="pres">
      <dgm:prSet presAssocID="{0C470776-4C9B-4CEC-A323-5E9DFB3106FF}" presName="arrowWedge2" presStyleLbl="fgSibTrans2D1" presStyleIdx="1" presStyleCnt="3"/>
      <dgm:spPr/>
    </dgm:pt>
    <dgm:pt modelId="{4D843C68-52FE-4F53-8625-D107B9F40CA2}" type="pres">
      <dgm:prSet presAssocID="{08AAEA3F-0546-4706-9D61-BED012FC26DF}" presName="arrowWedge3" presStyleLbl="fgSibTrans2D1" presStyleIdx="2" presStyleCnt="3"/>
      <dgm:spPr/>
    </dgm:pt>
  </dgm:ptLst>
  <dgm:cxnLst>
    <dgm:cxn modelId="{5417A5C9-23DD-429F-A37A-9C518F6EF980}" type="presOf" srcId="{BFF1ADF9-110B-4F79-A21B-D5A8919709FD}" destId="{6CF59991-BA2D-4A20-9B57-A0C554094E21}" srcOrd="0" destOrd="0" presId="urn:microsoft.com/office/officeart/2005/8/layout/cycle8"/>
    <dgm:cxn modelId="{F04F0CBD-2F12-4F2D-A417-30B2AB979C32}" type="presOf" srcId="{22E31C72-8F6E-4335-8D69-34529747B4A8}" destId="{49021F58-A17A-4F37-8E74-0FC41BD5635D}" srcOrd="0" destOrd="0" presId="urn:microsoft.com/office/officeart/2005/8/layout/cycle8"/>
    <dgm:cxn modelId="{3AE56521-F30F-4288-9620-15E615903C2D}" type="presOf" srcId="{22E31C72-8F6E-4335-8D69-34529747B4A8}" destId="{8D7CDD84-8E51-4F7D-BB57-8BC9E5BC378A}" srcOrd="1" destOrd="0" presId="urn:microsoft.com/office/officeart/2005/8/layout/cycle8"/>
    <dgm:cxn modelId="{6B776E46-ED20-4EB0-974D-2BF5CDA537F8}" srcId="{66B0A238-43B2-43FE-9CB4-E93D6C366AB6}" destId="{BFF1ADF9-110B-4F79-A21B-D5A8919709FD}" srcOrd="1" destOrd="0" parTransId="{14679FDF-CD5E-4865-9B08-543C8D8187E2}" sibTransId="{0C470776-4C9B-4CEC-A323-5E9DFB3106FF}"/>
    <dgm:cxn modelId="{9ED0CE10-66F6-4B3D-B58F-60E6D89C7903}" type="presOf" srcId="{66B0A238-43B2-43FE-9CB4-E93D6C366AB6}" destId="{4BC7B18E-120C-4895-AE9F-0D4447F80D90}" srcOrd="0" destOrd="0" presId="urn:microsoft.com/office/officeart/2005/8/layout/cycle8"/>
    <dgm:cxn modelId="{F5BBCA3E-42E1-4F0E-8A52-83E044D58E1C}" type="presOf" srcId="{51BB9222-65E6-4E38-B427-099E990427B5}" destId="{78744D44-152D-4364-97D6-A0B969B79B12}" srcOrd="0" destOrd="0" presId="urn:microsoft.com/office/officeart/2005/8/layout/cycle8"/>
    <dgm:cxn modelId="{382CEA85-F14A-4811-942C-0D074E6CA5B3}" type="presOf" srcId="{BFF1ADF9-110B-4F79-A21B-D5A8919709FD}" destId="{D0D2D959-C28D-4C71-A63B-A18062056474}" srcOrd="1" destOrd="0" presId="urn:microsoft.com/office/officeart/2005/8/layout/cycle8"/>
    <dgm:cxn modelId="{825C650A-98AF-4684-9792-1A1FCCAEB469}" srcId="{66B0A238-43B2-43FE-9CB4-E93D6C366AB6}" destId="{22E31C72-8F6E-4335-8D69-34529747B4A8}" srcOrd="2" destOrd="0" parTransId="{0DF4867D-9334-413B-A300-C354890402E1}" sibTransId="{08AAEA3F-0546-4706-9D61-BED012FC26DF}"/>
    <dgm:cxn modelId="{771643B3-E97C-45CE-91C8-38E75DAACD83}" type="presOf" srcId="{51BB9222-65E6-4E38-B427-099E990427B5}" destId="{983B08D8-A73D-490B-9805-554947681720}" srcOrd="1" destOrd="0" presId="urn:microsoft.com/office/officeart/2005/8/layout/cycle8"/>
    <dgm:cxn modelId="{88DDA944-75C2-4FE4-83D7-C6D7B472E8AE}" srcId="{66B0A238-43B2-43FE-9CB4-E93D6C366AB6}" destId="{51BB9222-65E6-4E38-B427-099E990427B5}" srcOrd="0" destOrd="0" parTransId="{73CA9B56-4FC3-40C4-A6AB-1E4DB4074D55}" sibTransId="{87982B5B-2BC1-4853-926B-49D982611424}"/>
    <dgm:cxn modelId="{4A80173D-0AB8-4139-8C39-FA301D94D77A}" type="presParOf" srcId="{4BC7B18E-120C-4895-AE9F-0D4447F80D90}" destId="{78744D44-152D-4364-97D6-A0B969B79B12}" srcOrd="0" destOrd="0" presId="urn:microsoft.com/office/officeart/2005/8/layout/cycle8"/>
    <dgm:cxn modelId="{606D273F-0ECD-4209-A3EA-7DED92A4D0AB}" type="presParOf" srcId="{4BC7B18E-120C-4895-AE9F-0D4447F80D90}" destId="{725DC575-266D-4AA3-B0EC-53707B630F6B}" srcOrd="1" destOrd="0" presId="urn:microsoft.com/office/officeart/2005/8/layout/cycle8"/>
    <dgm:cxn modelId="{98B3042E-99E6-4F0A-9680-FF76373FE83D}" type="presParOf" srcId="{4BC7B18E-120C-4895-AE9F-0D4447F80D90}" destId="{C9742347-5768-4C6C-8678-5CC76BD3F58C}" srcOrd="2" destOrd="0" presId="urn:microsoft.com/office/officeart/2005/8/layout/cycle8"/>
    <dgm:cxn modelId="{9D5B6D9B-76EC-4A75-B2CD-B82B225725AB}" type="presParOf" srcId="{4BC7B18E-120C-4895-AE9F-0D4447F80D90}" destId="{983B08D8-A73D-490B-9805-554947681720}" srcOrd="3" destOrd="0" presId="urn:microsoft.com/office/officeart/2005/8/layout/cycle8"/>
    <dgm:cxn modelId="{BC0E8EA2-2176-48D6-B71A-CF2AA54A8DD9}" type="presParOf" srcId="{4BC7B18E-120C-4895-AE9F-0D4447F80D90}" destId="{6CF59991-BA2D-4A20-9B57-A0C554094E21}" srcOrd="4" destOrd="0" presId="urn:microsoft.com/office/officeart/2005/8/layout/cycle8"/>
    <dgm:cxn modelId="{383E6DB6-A34F-4065-80A5-73E6DBE13D45}" type="presParOf" srcId="{4BC7B18E-120C-4895-AE9F-0D4447F80D90}" destId="{D3F8E679-B09B-452D-BAA6-B416A9001B13}" srcOrd="5" destOrd="0" presId="urn:microsoft.com/office/officeart/2005/8/layout/cycle8"/>
    <dgm:cxn modelId="{4228B2B3-ABCA-49DE-9A86-07EA93FBD4B7}" type="presParOf" srcId="{4BC7B18E-120C-4895-AE9F-0D4447F80D90}" destId="{554CB1D1-E565-4AD9-923F-9227D55281D2}" srcOrd="6" destOrd="0" presId="urn:microsoft.com/office/officeart/2005/8/layout/cycle8"/>
    <dgm:cxn modelId="{1474C0BE-77A3-4C59-A6D0-331281C66C21}" type="presParOf" srcId="{4BC7B18E-120C-4895-AE9F-0D4447F80D90}" destId="{D0D2D959-C28D-4C71-A63B-A18062056474}" srcOrd="7" destOrd="0" presId="urn:microsoft.com/office/officeart/2005/8/layout/cycle8"/>
    <dgm:cxn modelId="{4579E627-3D19-47DC-84EF-218D98601AF9}" type="presParOf" srcId="{4BC7B18E-120C-4895-AE9F-0D4447F80D90}" destId="{49021F58-A17A-4F37-8E74-0FC41BD5635D}" srcOrd="8" destOrd="0" presId="urn:microsoft.com/office/officeart/2005/8/layout/cycle8"/>
    <dgm:cxn modelId="{38A0FEDC-34FB-49B9-B2B2-5A7C36D6C783}" type="presParOf" srcId="{4BC7B18E-120C-4895-AE9F-0D4447F80D90}" destId="{91FB3A11-24B4-47ED-96AD-96C43BE1B4AE}" srcOrd="9" destOrd="0" presId="urn:microsoft.com/office/officeart/2005/8/layout/cycle8"/>
    <dgm:cxn modelId="{8378562E-7B0F-4988-83B6-0788531A68A0}" type="presParOf" srcId="{4BC7B18E-120C-4895-AE9F-0D4447F80D90}" destId="{B78F77A2-EAD5-487B-AE5F-C11221670B5E}" srcOrd="10" destOrd="0" presId="urn:microsoft.com/office/officeart/2005/8/layout/cycle8"/>
    <dgm:cxn modelId="{138FE79D-22AF-496C-8522-6F2DE1157CA1}" type="presParOf" srcId="{4BC7B18E-120C-4895-AE9F-0D4447F80D90}" destId="{8D7CDD84-8E51-4F7D-BB57-8BC9E5BC378A}" srcOrd="11" destOrd="0" presId="urn:microsoft.com/office/officeart/2005/8/layout/cycle8"/>
    <dgm:cxn modelId="{B87B5EBB-3F35-442A-A0A7-C5A26FEEC7B8}" type="presParOf" srcId="{4BC7B18E-120C-4895-AE9F-0D4447F80D90}" destId="{FE366FBD-D3EA-47F6-BE0F-E654E9C9F2AD}" srcOrd="12" destOrd="0" presId="urn:microsoft.com/office/officeart/2005/8/layout/cycle8"/>
    <dgm:cxn modelId="{29493880-F6C1-4B38-8D63-AC22E85F99DF}" type="presParOf" srcId="{4BC7B18E-120C-4895-AE9F-0D4447F80D90}" destId="{205EC460-A6A1-4E9D-8C21-DECA51F96C3F}" srcOrd="13" destOrd="0" presId="urn:microsoft.com/office/officeart/2005/8/layout/cycle8"/>
    <dgm:cxn modelId="{BE03CACE-2640-4223-A158-57A94D96EFE3}" type="presParOf" srcId="{4BC7B18E-120C-4895-AE9F-0D4447F80D90}" destId="{4D843C68-52FE-4F53-8625-D107B9F40CA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2293A-A840-4D26-B2BE-026597B1D026}" type="doc">
      <dgm:prSet loTypeId="urn:microsoft.com/office/officeart/2005/8/layout/v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35F63CA-748C-4B56-8703-0A447EB7E4AC}">
      <dgm:prSet phldrT="[Texto]" custT="1"/>
      <dgm:spPr/>
      <dgm:t>
        <a:bodyPr/>
        <a:lstStyle/>
        <a:p>
          <a:r>
            <a:rPr lang="es-ES" sz="4400" b="1" dirty="0"/>
            <a:t>Monóxido de carbono</a:t>
          </a:r>
        </a:p>
      </dgm:t>
    </dgm:pt>
    <dgm:pt modelId="{076AD502-22E8-46C5-8D6A-E31204C53624}" type="parTrans" cxnId="{88B220B3-7C4F-4115-8EF4-B8E690CA2964}">
      <dgm:prSet/>
      <dgm:spPr/>
      <dgm:t>
        <a:bodyPr/>
        <a:lstStyle/>
        <a:p>
          <a:endParaRPr lang="es-ES" sz="2400" b="1"/>
        </a:p>
      </dgm:t>
    </dgm:pt>
    <dgm:pt modelId="{45921E9E-938C-44DC-AB11-D1434398D4D4}" type="sibTrans" cxnId="{88B220B3-7C4F-4115-8EF4-B8E690CA2964}">
      <dgm:prSet/>
      <dgm:spPr/>
      <dgm:t>
        <a:bodyPr/>
        <a:lstStyle/>
        <a:p>
          <a:endParaRPr lang="es-ES" sz="2400" b="1"/>
        </a:p>
      </dgm:t>
    </dgm:pt>
    <dgm:pt modelId="{8767A435-7C62-43ED-99EB-6D98D6A20F14}">
      <dgm:prSet phldrT="[Texto]" custT="1"/>
      <dgm:spPr/>
      <dgm:t>
        <a:bodyPr/>
        <a:lstStyle/>
        <a:p>
          <a:r>
            <a:rPr lang="es-ES" sz="1600" b="1" dirty="0"/>
            <a:t>Unión a la </a:t>
          </a:r>
          <a:r>
            <a:rPr lang="es-ES" sz="1600" b="1" dirty="0" err="1"/>
            <a:t>Hb</a:t>
          </a:r>
          <a:endParaRPr lang="es-ES" sz="1600" b="1" dirty="0"/>
        </a:p>
      </dgm:t>
    </dgm:pt>
    <dgm:pt modelId="{C47DD662-69C5-440F-A36B-64C00E553921}" type="parTrans" cxnId="{792649D1-0486-4E0C-9773-572E1572E8D7}">
      <dgm:prSet/>
      <dgm:spPr/>
      <dgm:t>
        <a:bodyPr/>
        <a:lstStyle/>
        <a:p>
          <a:endParaRPr lang="es-ES" sz="2400" b="1"/>
        </a:p>
      </dgm:t>
    </dgm:pt>
    <dgm:pt modelId="{72121A76-F0EB-4AA3-967F-5B60A9E2CC0D}" type="sibTrans" cxnId="{792649D1-0486-4E0C-9773-572E1572E8D7}">
      <dgm:prSet/>
      <dgm:spPr/>
      <dgm:t>
        <a:bodyPr/>
        <a:lstStyle/>
        <a:p>
          <a:endParaRPr lang="es-ES" sz="2400" b="1"/>
        </a:p>
      </dgm:t>
    </dgm:pt>
    <dgm:pt modelId="{4C49920E-3DEC-4564-905A-022B542A565D}">
      <dgm:prSet phldrT="[Texto]" custT="1"/>
      <dgm:spPr/>
      <dgm:t>
        <a:bodyPr/>
        <a:lstStyle/>
        <a:p>
          <a:r>
            <a:rPr lang="es-ES" sz="1600" b="1" dirty="0"/>
            <a:t>Hasta 15% de </a:t>
          </a:r>
          <a:r>
            <a:rPr lang="es-ES" sz="1600" b="1" dirty="0" err="1"/>
            <a:t>Carboxihemoglobina</a:t>
          </a:r>
          <a:endParaRPr lang="es-ES" sz="1600" b="1" dirty="0"/>
        </a:p>
      </dgm:t>
    </dgm:pt>
    <dgm:pt modelId="{44660CDE-461F-451A-B300-7575DB291B1E}" type="parTrans" cxnId="{46C06AEF-20F6-4008-AB19-C1BED00506F1}">
      <dgm:prSet/>
      <dgm:spPr/>
      <dgm:t>
        <a:bodyPr/>
        <a:lstStyle/>
        <a:p>
          <a:endParaRPr lang="es-ES" sz="2400" b="1"/>
        </a:p>
      </dgm:t>
    </dgm:pt>
    <dgm:pt modelId="{BD3D1210-8225-4282-A300-B35D931CE23D}" type="sibTrans" cxnId="{46C06AEF-20F6-4008-AB19-C1BED00506F1}">
      <dgm:prSet/>
      <dgm:spPr/>
      <dgm:t>
        <a:bodyPr/>
        <a:lstStyle/>
        <a:p>
          <a:endParaRPr lang="es-ES" sz="2400" b="1"/>
        </a:p>
      </dgm:t>
    </dgm:pt>
    <dgm:pt modelId="{AF72760E-762F-40AF-A93D-EFEDB2CA598D}">
      <dgm:prSet phldrT="[Texto]" custT="1"/>
      <dgm:spPr/>
      <dgm:t>
        <a:bodyPr/>
        <a:lstStyle/>
        <a:p>
          <a:r>
            <a:rPr lang="es-ES" sz="4800" b="1" dirty="0"/>
            <a:t>Nicotina</a:t>
          </a:r>
        </a:p>
      </dgm:t>
    </dgm:pt>
    <dgm:pt modelId="{63F6A78F-AAFA-4166-B80D-71C8E4C1A1F4}" type="parTrans" cxnId="{3FED6BC3-F4C6-48D6-865C-3AA3C5869787}">
      <dgm:prSet/>
      <dgm:spPr/>
      <dgm:t>
        <a:bodyPr/>
        <a:lstStyle/>
        <a:p>
          <a:endParaRPr lang="es-ES" sz="2400" b="1"/>
        </a:p>
      </dgm:t>
    </dgm:pt>
    <dgm:pt modelId="{1734D983-65AA-4EB7-BCB5-B7EF93D9E116}" type="sibTrans" cxnId="{3FED6BC3-F4C6-48D6-865C-3AA3C5869787}">
      <dgm:prSet/>
      <dgm:spPr/>
      <dgm:t>
        <a:bodyPr/>
        <a:lstStyle/>
        <a:p>
          <a:endParaRPr lang="es-ES" sz="2400" b="1"/>
        </a:p>
      </dgm:t>
    </dgm:pt>
    <dgm:pt modelId="{8E41398C-1F8D-44BA-90F8-B6942F6C66E2}">
      <dgm:prSet phldrT="[Texto]" custT="1"/>
      <dgm:spPr/>
      <dgm:t>
        <a:bodyPr/>
        <a:lstStyle/>
        <a:p>
          <a:r>
            <a:rPr lang="es-PA" sz="1600" b="1" dirty="0"/>
            <a:t>Estado de </a:t>
          </a:r>
          <a:r>
            <a:rPr lang="es-PA" sz="1600" b="1" dirty="0" err="1"/>
            <a:t>hipercoagulación</a:t>
          </a:r>
          <a:endParaRPr lang="es-ES" sz="1600" b="1" dirty="0"/>
        </a:p>
      </dgm:t>
    </dgm:pt>
    <dgm:pt modelId="{E2CC27CE-663B-4027-AE85-A08CA7641120}" type="parTrans" cxnId="{26B42CA2-D598-48AE-8D09-7E72598AE181}">
      <dgm:prSet/>
      <dgm:spPr/>
      <dgm:t>
        <a:bodyPr/>
        <a:lstStyle/>
        <a:p>
          <a:endParaRPr lang="es-ES" sz="2400" b="1"/>
        </a:p>
      </dgm:t>
    </dgm:pt>
    <dgm:pt modelId="{BC9BD7E2-A4C3-4E0D-9FD4-34AB721CBD2F}" type="sibTrans" cxnId="{26B42CA2-D598-48AE-8D09-7E72598AE181}">
      <dgm:prSet/>
      <dgm:spPr/>
      <dgm:t>
        <a:bodyPr/>
        <a:lstStyle/>
        <a:p>
          <a:endParaRPr lang="es-ES" sz="2400" b="1"/>
        </a:p>
      </dgm:t>
    </dgm:pt>
    <dgm:pt modelId="{3EF8DF7D-9AE8-43A5-AA69-BE6BDB491622}">
      <dgm:prSet phldrT="[Texto]" custT="1"/>
      <dgm:spPr/>
      <dgm:t>
        <a:bodyPr/>
        <a:lstStyle/>
        <a:p>
          <a:r>
            <a:rPr lang="es-ES" sz="1600" b="1" dirty="0"/>
            <a:t>Hipoxia, daño enzimático</a:t>
          </a:r>
        </a:p>
      </dgm:t>
    </dgm:pt>
    <dgm:pt modelId="{CB53E16E-D4F0-4853-9A47-8E637B6F93AE}" type="parTrans" cxnId="{DD6B5902-5B36-4F6F-90A0-C692256D778B}">
      <dgm:prSet/>
      <dgm:spPr/>
      <dgm:t>
        <a:bodyPr/>
        <a:lstStyle/>
        <a:p>
          <a:endParaRPr lang="es-ES" sz="2400" b="1"/>
        </a:p>
      </dgm:t>
    </dgm:pt>
    <dgm:pt modelId="{777CBCF9-A49F-4BE8-B4B8-0D8F6DE68113}" type="sibTrans" cxnId="{DD6B5902-5B36-4F6F-90A0-C692256D778B}">
      <dgm:prSet/>
      <dgm:spPr/>
      <dgm:t>
        <a:bodyPr/>
        <a:lstStyle/>
        <a:p>
          <a:endParaRPr lang="es-ES" sz="2400" b="1"/>
        </a:p>
      </dgm:t>
    </dgm:pt>
    <dgm:pt modelId="{8B141041-60C9-431A-87B1-237FF5D88C13}">
      <dgm:prSet phldrT="[Texto]" custT="1"/>
      <dgm:spPr/>
      <dgm:t>
        <a:bodyPr/>
        <a:lstStyle/>
        <a:p>
          <a:r>
            <a:rPr lang="es-ES" sz="1600" b="1" dirty="0"/>
            <a:t>Riesgo arritmias letales</a:t>
          </a:r>
        </a:p>
      </dgm:t>
    </dgm:pt>
    <dgm:pt modelId="{3C161690-C502-45B8-9B04-958C7933DF79}" type="parTrans" cxnId="{515F8C4C-D2B0-4EBF-BE23-F068D9349E20}">
      <dgm:prSet/>
      <dgm:spPr/>
      <dgm:t>
        <a:bodyPr/>
        <a:lstStyle/>
        <a:p>
          <a:endParaRPr lang="es-ES" sz="2400" b="1"/>
        </a:p>
      </dgm:t>
    </dgm:pt>
    <dgm:pt modelId="{6D4BBEBC-4DA4-4278-A314-7D2BBB88E7DE}" type="sibTrans" cxnId="{515F8C4C-D2B0-4EBF-BE23-F068D9349E20}">
      <dgm:prSet/>
      <dgm:spPr/>
      <dgm:t>
        <a:bodyPr/>
        <a:lstStyle/>
        <a:p>
          <a:endParaRPr lang="es-ES" sz="2400" b="1"/>
        </a:p>
      </dgm:t>
    </dgm:pt>
    <dgm:pt modelId="{AD263C5D-CA3E-4469-BB40-C8310120ACDD}">
      <dgm:prSet phldrT="[Texto]" custT="1"/>
      <dgm:spPr/>
      <dgm:t>
        <a:bodyPr/>
        <a:lstStyle/>
        <a:p>
          <a:r>
            <a:rPr lang="es-ES" sz="1600" b="1" dirty="0"/>
            <a:t>Aumenta la ateroesclerosis </a:t>
          </a:r>
        </a:p>
      </dgm:t>
    </dgm:pt>
    <dgm:pt modelId="{BC997F2A-8641-4BF2-B844-DBE624C65DD2}" type="parTrans" cxnId="{F11CCB1A-0172-4D69-AA02-FD6C1C6CF4AB}">
      <dgm:prSet/>
      <dgm:spPr/>
      <dgm:t>
        <a:bodyPr/>
        <a:lstStyle/>
        <a:p>
          <a:endParaRPr lang="es-ES" sz="2400" b="1"/>
        </a:p>
      </dgm:t>
    </dgm:pt>
    <dgm:pt modelId="{7DA2F9DB-4BEB-44FF-A2D4-31359E699CF1}" type="sibTrans" cxnId="{F11CCB1A-0172-4D69-AA02-FD6C1C6CF4AB}">
      <dgm:prSet/>
      <dgm:spPr/>
      <dgm:t>
        <a:bodyPr/>
        <a:lstStyle/>
        <a:p>
          <a:endParaRPr lang="es-ES" sz="2400" b="1"/>
        </a:p>
      </dgm:t>
    </dgm:pt>
    <dgm:pt modelId="{78F1D52F-022F-4149-8C91-A753A370423A}">
      <dgm:prSet custT="1"/>
      <dgm:spPr/>
      <dgm:t>
        <a:bodyPr/>
        <a:lstStyle/>
        <a:p>
          <a:r>
            <a:rPr lang="es-PA" sz="1600" b="1" dirty="0"/>
            <a:t>Aumento del trabajo cardíaco</a:t>
          </a:r>
          <a:endParaRPr lang="es-ES" sz="1600" b="1" dirty="0"/>
        </a:p>
      </dgm:t>
    </dgm:pt>
    <dgm:pt modelId="{C3C9602E-675B-4C56-91BF-DF187CF6B0A4}" type="parTrans" cxnId="{501E3F81-F10B-4409-A0A4-722279702DEB}">
      <dgm:prSet/>
      <dgm:spPr/>
      <dgm:t>
        <a:bodyPr/>
        <a:lstStyle/>
        <a:p>
          <a:endParaRPr lang="es-ES" sz="2400" b="1"/>
        </a:p>
      </dgm:t>
    </dgm:pt>
    <dgm:pt modelId="{521E4D84-8AB2-4368-BD3A-2EB98CA0C734}" type="sibTrans" cxnId="{501E3F81-F10B-4409-A0A4-722279702DEB}">
      <dgm:prSet/>
      <dgm:spPr/>
      <dgm:t>
        <a:bodyPr/>
        <a:lstStyle/>
        <a:p>
          <a:endParaRPr lang="es-ES" sz="2400" b="1"/>
        </a:p>
      </dgm:t>
    </dgm:pt>
    <dgm:pt modelId="{AD8388C8-8DB9-4B0A-B838-8503636E3C33}">
      <dgm:prSet custT="1"/>
      <dgm:spPr/>
      <dgm:t>
        <a:bodyPr/>
        <a:lstStyle/>
        <a:p>
          <a:r>
            <a:rPr lang="es-ES" sz="1600" b="1" dirty="0"/>
            <a:t>Vasoconstricción coronaria</a:t>
          </a:r>
        </a:p>
      </dgm:t>
    </dgm:pt>
    <dgm:pt modelId="{4A2D3790-A35F-4164-B690-B4FE41D1BC27}" type="parTrans" cxnId="{41E83FEB-BF16-41E2-A2F2-68B09D883586}">
      <dgm:prSet/>
      <dgm:spPr/>
      <dgm:t>
        <a:bodyPr/>
        <a:lstStyle/>
        <a:p>
          <a:endParaRPr lang="es-ES" sz="2400" b="1"/>
        </a:p>
      </dgm:t>
    </dgm:pt>
    <dgm:pt modelId="{827E0F0E-351C-420E-90FE-B8F977BDE03E}" type="sibTrans" cxnId="{41E83FEB-BF16-41E2-A2F2-68B09D883586}">
      <dgm:prSet/>
      <dgm:spPr/>
      <dgm:t>
        <a:bodyPr/>
        <a:lstStyle/>
        <a:p>
          <a:endParaRPr lang="es-ES" sz="2400" b="1"/>
        </a:p>
      </dgm:t>
    </dgm:pt>
    <dgm:pt modelId="{61D392D9-0ADE-4286-BA25-26ED3D76296D}">
      <dgm:prSet custT="1"/>
      <dgm:spPr/>
      <dgm:t>
        <a:bodyPr/>
        <a:lstStyle/>
        <a:p>
          <a:r>
            <a:rPr lang="es-ES" sz="1600" b="1" dirty="0"/>
            <a:t>Liberación de catecolaminas</a:t>
          </a:r>
        </a:p>
      </dgm:t>
    </dgm:pt>
    <dgm:pt modelId="{ADB47FDC-303D-45B7-9A28-DD90A17435DD}" type="parTrans" cxnId="{2D7DBA82-16B4-40DC-B998-80C57F300431}">
      <dgm:prSet/>
      <dgm:spPr/>
      <dgm:t>
        <a:bodyPr/>
        <a:lstStyle/>
        <a:p>
          <a:endParaRPr lang="es-ES" sz="2400" b="1"/>
        </a:p>
      </dgm:t>
    </dgm:pt>
    <dgm:pt modelId="{D00472A9-66FC-4E17-A074-E95EA3C62B27}" type="sibTrans" cxnId="{2D7DBA82-16B4-40DC-B998-80C57F300431}">
      <dgm:prSet/>
      <dgm:spPr/>
      <dgm:t>
        <a:bodyPr/>
        <a:lstStyle/>
        <a:p>
          <a:endParaRPr lang="es-ES" sz="2400" b="1"/>
        </a:p>
      </dgm:t>
    </dgm:pt>
    <dgm:pt modelId="{FE299D18-D95E-4506-A796-F52D479887CC}">
      <dgm:prSet custT="1"/>
      <dgm:spPr/>
      <dgm:t>
        <a:bodyPr/>
        <a:lstStyle/>
        <a:p>
          <a:r>
            <a:rPr lang="es-PA" sz="1600" b="1" dirty="0"/>
            <a:t>Alteración del metabolismo de los lípidos</a:t>
          </a:r>
          <a:endParaRPr lang="es-ES" sz="1600" b="1" dirty="0"/>
        </a:p>
      </dgm:t>
    </dgm:pt>
    <dgm:pt modelId="{F229E6E8-A1EE-43AA-8303-18A19F0F7B43}" type="parTrans" cxnId="{4E86F317-43DE-4034-A999-A7AC23C1D3AA}">
      <dgm:prSet/>
      <dgm:spPr/>
      <dgm:t>
        <a:bodyPr/>
        <a:lstStyle/>
        <a:p>
          <a:endParaRPr lang="es-ES" sz="2400" b="1"/>
        </a:p>
      </dgm:t>
    </dgm:pt>
    <dgm:pt modelId="{DBA456B5-A4A6-47B0-94F5-F016567AEDD3}" type="sibTrans" cxnId="{4E86F317-43DE-4034-A999-A7AC23C1D3AA}">
      <dgm:prSet/>
      <dgm:spPr/>
      <dgm:t>
        <a:bodyPr/>
        <a:lstStyle/>
        <a:p>
          <a:endParaRPr lang="es-ES" sz="2400" b="1"/>
        </a:p>
      </dgm:t>
    </dgm:pt>
    <dgm:pt modelId="{E0ABFBF0-93E8-4A21-B7F9-7E3DB8A6FA45}">
      <dgm:prSet custT="1"/>
      <dgm:spPr/>
      <dgm:t>
        <a:bodyPr/>
        <a:lstStyle/>
        <a:p>
          <a:r>
            <a:rPr lang="es-PA" sz="1600" b="1" dirty="0"/>
            <a:t>Alteración de la función endotelial</a:t>
          </a:r>
          <a:endParaRPr lang="es-ES" sz="1600" b="1" dirty="0"/>
        </a:p>
      </dgm:t>
    </dgm:pt>
    <dgm:pt modelId="{2F5D6590-6FD9-4EAE-8D7D-4D43CF5812D0}" type="parTrans" cxnId="{FA7D82F8-2937-49C3-BBDA-6C00B8CC05CD}">
      <dgm:prSet/>
      <dgm:spPr/>
      <dgm:t>
        <a:bodyPr/>
        <a:lstStyle/>
        <a:p>
          <a:endParaRPr lang="es-ES" sz="2400" b="1"/>
        </a:p>
      </dgm:t>
    </dgm:pt>
    <dgm:pt modelId="{EF4199F3-F0F5-415A-B72D-E72FF8348A98}" type="sibTrans" cxnId="{FA7D82F8-2937-49C3-BBDA-6C00B8CC05CD}">
      <dgm:prSet/>
      <dgm:spPr/>
      <dgm:t>
        <a:bodyPr/>
        <a:lstStyle/>
        <a:p>
          <a:endParaRPr lang="es-ES" sz="2400" b="1"/>
        </a:p>
      </dgm:t>
    </dgm:pt>
    <dgm:pt modelId="{478D925D-E925-4EA1-B736-37030A91B289}">
      <dgm:prSet custT="1"/>
      <dgm:spPr/>
      <dgm:t>
        <a:bodyPr/>
        <a:lstStyle/>
        <a:p>
          <a:endParaRPr lang="es-ES" sz="1600" b="1" dirty="0"/>
        </a:p>
      </dgm:t>
    </dgm:pt>
    <dgm:pt modelId="{D50FA9DC-6128-4826-BB79-6337C213244B}" type="sibTrans" cxnId="{B07E9160-CCD0-4BB9-8277-A73BBCAF153B}">
      <dgm:prSet/>
      <dgm:spPr/>
      <dgm:t>
        <a:bodyPr/>
        <a:lstStyle/>
        <a:p>
          <a:endParaRPr lang="es-ES" sz="2400" b="1"/>
        </a:p>
      </dgm:t>
    </dgm:pt>
    <dgm:pt modelId="{E82DBBD2-2710-4757-80BF-A2A772913093}" type="parTrans" cxnId="{B07E9160-CCD0-4BB9-8277-A73BBCAF153B}">
      <dgm:prSet/>
      <dgm:spPr/>
      <dgm:t>
        <a:bodyPr/>
        <a:lstStyle/>
        <a:p>
          <a:endParaRPr lang="es-ES" sz="2400" b="1"/>
        </a:p>
      </dgm:t>
    </dgm:pt>
    <dgm:pt modelId="{E2C9991D-49E5-4F57-947A-32110ED236D8}" type="pres">
      <dgm:prSet presAssocID="{5E92293A-A840-4D26-B2BE-026597B1D0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7144A2-83E0-410B-BF77-6542E1F59B50}" type="pres">
      <dgm:prSet presAssocID="{D35F63CA-748C-4B56-8703-0A447EB7E4AC}" presName="linNode" presStyleCnt="0"/>
      <dgm:spPr/>
    </dgm:pt>
    <dgm:pt modelId="{38C38B04-F647-41FA-B35C-CA399F867AB6}" type="pres">
      <dgm:prSet presAssocID="{D35F63CA-748C-4B56-8703-0A447EB7E4A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1DE541-24F9-48FC-A902-3C351C436E31}" type="pres">
      <dgm:prSet presAssocID="{D35F63CA-748C-4B56-8703-0A447EB7E4A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A2504A-22C0-4E9B-9D4E-F100DD48C01C}" type="pres">
      <dgm:prSet presAssocID="{45921E9E-938C-44DC-AB11-D1434398D4D4}" presName="spacing" presStyleCnt="0"/>
      <dgm:spPr/>
    </dgm:pt>
    <dgm:pt modelId="{38F3AB82-A104-40D6-811D-ABFC877045F8}" type="pres">
      <dgm:prSet presAssocID="{AF72760E-762F-40AF-A93D-EFEDB2CA598D}" presName="linNode" presStyleCnt="0"/>
      <dgm:spPr/>
    </dgm:pt>
    <dgm:pt modelId="{3866F0C8-B699-41B0-A9E4-6E492CCBB117}" type="pres">
      <dgm:prSet presAssocID="{AF72760E-762F-40AF-A93D-EFEDB2CA598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EFDBB0-65BB-4795-A8A8-033B50A7A0D9}" type="pres">
      <dgm:prSet presAssocID="{AF72760E-762F-40AF-A93D-EFEDB2CA598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E83FEB-BF16-41E2-A2F2-68B09D883586}" srcId="{AF72760E-762F-40AF-A93D-EFEDB2CA598D}" destId="{AD8388C8-8DB9-4B0A-B838-8503636E3C33}" srcOrd="2" destOrd="0" parTransId="{4A2D3790-A35F-4164-B690-B4FE41D1BC27}" sibTransId="{827E0F0E-351C-420E-90FE-B8F977BDE03E}"/>
    <dgm:cxn modelId="{515F8C4C-D2B0-4EBF-BE23-F068D9349E20}" srcId="{D35F63CA-748C-4B56-8703-0A447EB7E4AC}" destId="{8B141041-60C9-431A-87B1-237FF5D88C13}" srcOrd="4" destOrd="0" parTransId="{3C161690-C502-45B8-9B04-958C7933DF79}" sibTransId="{6D4BBEBC-4DA4-4278-A314-7D2BBB88E7DE}"/>
    <dgm:cxn modelId="{EE30B664-50DB-4836-BA5B-2F5E1EBBBFF4}" type="presOf" srcId="{AD8388C8-8DB9-4B0A-B838-8503636E3C33}" destId="{08EFDBB0-65BB-4795-A8A8-033B50A7A0D9}" srcOrd="0" destOrd="2" presId="urn:microsoft.com/office/officeart/2005/8/layout/vList6"/>
    <dgm:cxn modelId="{28A86341-2E37-41B0-B23C-016CEBD40891}" type="presOf" srcId="{8B141041-60C9-431A-87B1-237FF5D88C13}" destId="{271DE541-24F9-48FC-A902-3C351C436E31}" srcOrd="0" destOrd="4" presId="urn:microsoft.com/office/officeart/2005/8/layout/vList6"/>
    <dgm:cxn modelId="{DF006B99-AD47-4852-B99A-EFB6C180229F}" type="presOf" srcId="{61D392D9-0ADE-4286-BA25-26ED3D76296D}" destId="{08EFDBB0-65BB-4795-A8A8-033B50A7A0D9}" srcOrd="0" destOrd="3" presId="urn:microsoft.com/office/officeart/2005/8/layout/vList6"/>
    <dgm:cxn modelId="{FEE3D5DF-2E9E-4DD9-B324-9309BA85A2A0}" type="presOf" srcId="{8767A435-7C62-43ED-99EB-6D98D6A20F14}" destId="{271DE541-24F9-48FC-A902-3C351C436E31}" srcOrd="0" destOrd="0" presId="urn:microsoft.com/office/officeart/2005/8/layout/vList6"/>
    <dgm:cxn modelId="{E233FC08-1B8F-4D94-BC7E-36E71B55740F}" type="presOf" srcId="{D35F63CA-748C-4B56-8703-0A447EB7E4AC}" destId="{38C38B04-F647-41FA-B35C-CA399F867AB6}" srcOrd="0" destOrd="0" presId="urn:microsoft.com/office/officeart/2005/8/layout/vList6"/>
    <dgm:cxn modelId="{4E86F317-43DE-4034-A999-A7AC23C1D3AA}" srcId="{AF72760E-762F-40AF-A93D-EFEDB2CA598D}" destId="{FE299D18-D95E-4506-A796-F52D479887CC}" srcOrd="4" destOrd="0" parTransId="{F229E6E8-A1EE-43AA-8303-18A19F0F7B43}" sibTransId="{DBA456B5-A4A6-47B0-94F5-F016567AEDD3}"/>
    <dgm:cxn modelId="{D7E38692-F156-400F-8AC1-F94518676790}" type="presOf" srcId="{3EF8DF7D-9AE8-43A5-AA69-BE6BDB491622}" destId="{271DE541-24F9-48FC-A902-3C351C436E31}" srcOrd="0" destOrd="2" presId="urn:microsoft.com/office/officeart/2005/8/layout/vList6"/>
    <dgm:cxn modelId="{F8AE326F-8AFE-4B47-8DF5-C3E3BD5ED09D}" type="presOf" srcId="{AD263C5D-CA3E-4469-BB40-C8310120ACDD}" destId="{271DE541-24F9-48FC-A902-3C351C436E31}" srcOrd="0" destOrd="3" presId="urn:microsoft.com/office/officeart/2005/8/layout/vList6"/>
    <dgm:cxn modelId="{4AEC9606-EC9E-4099-8D66-05DB33ED839D}" type="presOf" srcId="{AF72760E-762F-40AF-A93D-EFEDB2CA598D}" destId="{3866F0C8-B699-41B0-A9E4-6E492CCBB117}" srcOrd="0" destOrd="0" presId="urn:microsoft.com/office/officeart/2005/8/layout/vList6"/>
    <dgm:cxn modelId="{26B42CA2-D598-48AE-8D09-7E72598AE181}" srcId="{AF72760E-762F-40AF-A93D-EFEDB2CA598D}" destId="{8E41398C-1F8D-44BA-90F8-B6942F6C66E2}" srcOrd="0" destOrd="0" parTransId="{E2CC27CE-663B-4027-AE85-A08CA7641120}" sibTransId="{BC9BD7E2-A4C3-4E0D-9FD4-34AB721CBD2F}"/>
    <dgm:cxn modelId="{B07E9160-CCD0-4BB9-8277-A73BBCAF153B}" srcId="{AF72760E-762F-40AF-A93D-EFEDB2CA598D}" destId="{478D925D-E925-4EA1-B736-37030A91B289}" srcOrd="6" destOrd="0" parTransId="{E82DBBD2-2710-4757-80BF-A2A772913093}" sibTransId="{D50FA9DC-6128-4826-BB79-6337C213244B}"/>
    <dgm:cxn modelId="{46C06AEF-20F6-4008-AB19-C1BED00506F1}" srcId="{D35F63CA-748C-4B56-8703-0A447EB7E4AC}" destId="{4C49920E-3DEC-4564-905A-022B542A565D}" srcOrd="1" destOrd="0" parTransId="{44660CDE-461F-451A-B300-7575DB291B1E}" sibTransId="{BD3D1210-8225-4282-A300-B35D931CE23D}"/>
    <dgm:cxn modelId="{A16E4D77-9107-4972-9F86-8AB40D2BD567}" type="presOf" srcId="{4C49920E-3DEC-4564-905A-022B542A565D}" destId="{271DE541-24F9-48FC-A902-3C351C436E31}" srcOrd="0" destOrd="1" presId="urn:microsoft.com/office/officeart/2005/8/layout/vList6"/>
    <dgm:cxn modelId="{792649D1-0486-4E0C-9773-572E1572E8D7}" srcId="{D35F63CA-748C-4B56-8703-0A447EB7E4AC}" destId="{8767A435-7C62-43ED-99EB-6D98D6A20F14}" srcOrd="0" destOrd="0" parTransId="{C47DD662-69C5-440F-A36B-64C00E553921}" sibTransId="{72121A76-F0EB-4AA3-967F-5B60A9E2CC0D}"/>
    <dgm:cxn modelId="{548094DE-150E-433C-A65C-FD50A53E1E36}" type="presOf" srcId="{5E92293A-A840-4D26-B2BE-026597B1D026}" destId="{E2C9991D-49E5-4F57-947A-32110ED236D8}" srcOrd="0" destOrd="0" presId="urn:microsoft.com/office/officeart/2005/8/layout/vList6"/>
    <dgm:cxn modelId="{3238C901-595F-4AD4-A220-B41E3763777D}" type="presOf" srcId="{E0ABFBF0-93E8-4A21-B7F9-7E3DB8A6FA45}" destId="{08EFDBB0-65BB-4795-A8A8-033B50A7A0D9}" srcOrd="0" destOrd="5" presId="urn:microsoft.com/office/officeart/2005/8/layout/vList6"/>
    <dgm:cxn modelId="{2D7DBA82-16B4-40DC-B998-80C57F300431}" srcId="{AF72760E-762F-40AF-A93D-EFEDB2CA598D}" destId="{61D392D9-0ADE-4286-BA25-26ED3D76296D}" srcOrd="3" destOrd="0" parTransId="{ADB47FDC-303D-45B7-9A28-DD90A17435DD}" sibTransId="{D00472A9-66FC-4E17-A074-E95EA3C62B27}"/>
    <dgm:cxn modelId="{494CC9C3-F9C0-4349-9108-6FB85FA6A239}" type="presOf" srcId="{478D925D-E925-4EA1-B736-37030A91B289}" destId="{08EFDBB0-65BB-4795-A8A8-033B50A7A0D9}" srcOrd="0" destOrd="6" presId="urn:microsoft.com/office/officeart/2005/8/layout/vList6"/>
    <dgm:cxn modelId="{D1FDFCF7-D512-46E5-8D96-C0BAA8AE326C}" type="presOf" srcId="{FE299D18-D95E-4506-A796-F52D479887CC}" destId="{08EFDBB0-65BB-4795-A8A8-033B50A7A0D9}" srcOrd="0" destOrd="4" presId="urn:microsoft.com/office/officeart/2005/8/layout/vList6"/>
    <dgm:cxn modelId="{DD6B5902-5B36-4F6F-90A0-C692256D778B}" srcId="{D35F63CA-748C-4B56-8703-0A447EB7E4AC}" destId="{3EF8DF7D-9AE8-43A5-AA69-BE6BDB491622}" srcOrd="2" destOrd="0" parTransId="{CB53E16E-D4F0-4853-9A47-8E637B6F93AE}" sibTransId="{777CBCF9-A49F-4BE8-B4B8-0D8F6DE68113}"/>
    <dgm:cxn modelId="{4DCD616D-868F-4A73-B880-8EAEC6941523}" type="presOf" srcId="{78F1D52F-022F-4149-8C91-A753A370423A}" destId="{08EFDBB0-65BB-4795-A8A8-033B50A7A0D9}" srcOrd="0" destOrd="1" presId="urn:microsoft.com/office/officeart/2005/8/layout/vList6"/>
    <dgm:cxn modelId="{FA7D82F8-2937-49C3-BBDA-6C00B8CC05CD}" srcId="{AF72760E-762F-40AF-A93D-EFEDB2CA598D}" destId="{E0ABFBF0-93E8-4A21-B7F9-7E3DB8A6FA45}" srcOrd="5" destOrd="0" parTransId="{2F5D6590-6FD9-4EAE-8D7D-4D43CF5812D0}" sibTransId="{EF4199F3-F0F5-415A-B72D-E72FF8348A98}"/>
    <dgm:cxn modelId="{3FED6BC3-F4C6-48D6-865C-3AA3C5869787}" srcId="{5E92293A-A840-4D26-B2BE-026597B1D026}" destId="{AF72760E-762F-40AF-A93D-EFEDB2CA598D}" srcOrd="1" destOrd="0" parTransId="{63F6A78F-AAFA-4166-B80D-71C8E4C1A1F4}" sibTransId="{1734D983-65AA-4EB7-BCB5-B7EF93D9E116}"/>
    <dgm:cxn modelId="{F11CCB1A-0172-4D69-AA02-FD6C1C6CF4AB}" srcId="{D35F63CA-748C-4B56-8703-0A447EB7E4AC}" destId="{AD263C5D-CA3E-4469-BB40-C8310120ACDD}" srcOrd="3" destOrd="0" parTransId="{BC997F2A-8641-4BF2-B844-DBE624C65DD2}" sibTransId="{7DA2F9DB-4BEB-44FF-A2D4-31359E699CF1}"/>
    <dgm:cxn modelId="{88B220B3-7C4F-4115-8EF4-B8E690CA2964}" srcId="{5E92293A-A840-4D26-B2BE-026597B1D026}" destId="{D35F63CA-748C-4B56-8703-0A447EB7E4AC}" srcOrd="0" destOrd="0" parTransId="{076AD502-22E8-46C5-8D6A-E31204C53624}" sibTransId="{45921E9E-938C-44DC-AB11-D1434398D4D4}"/>
    <dgm:cxn modelId="{F44CD8BA-01E7-4847-A3FE-9F90B2B5D2B5}" type="presOf" srcId="{8E41398C-1F8D-44BA-90F8-B6942F6C66E2}" destId="{08EFDBB0-65BB-4795-A8A8-033B50A7A0D9}" srcOrd="0" destOrd="0" presId="urn:microsoft.com/office/officeart/2005/8/layout/vList6"/>
    <dgm:cxn modelId="{501E3F81-F10B-4409-A0A4-722279702DEB}" srcId="{AF72760E-762F-40AF-A93D-EFEDB2CA598D}" destId="{78F1D52F-022F-4149-8C91-A753A370423A}" srcOrd="1" destOrd="0" parTransId="{C3C9602E-675B-4C56-91BF-DF187CF6B0A4}" sibTransId="{521E4D84-8AB2-4368-BD3A-2EB98CA0C734}"/>
    <dgm:cxn modelId="{ECDB02A7-4282-45E6-9516-D67F0DB35735}" type="presParOf" srcId="{E2C9991D-49E5-4F57-947A-32110ED236D8}" destId="{AE7144A2-83E0-410B-BF77-6542E1F59B50}" srcOrd="0" destOrd="0" presId="urn:microsoft.com/office/officeart/2005/8/layout/vList6"/>
    <dgm:cxn modelId="{08E2C525-9B4B-4D4D-AC71-CA89B577DF96}" type="presParOf" srcId="{AE7144A2-83E0-410B-BF77-6542E1F59B50}" destId="{38C38B04-F647-41FA-B35C-CA399F867AB6}" srcOrd="0" destOrd="0" presId="urn:microsoft.com/office/officeart/2005/8/layout/vList6"/>
    <dgm:cxn modelId="{AE5F2132-3F78-4AE0-BF0A-783BCE71CFFB}" type="presParOf" srcId="{AE7144A2-83E0-410B-BF77-6542E1F59B50}" destId="{271DE541-24F9-48FC-A902-3C351C436E31}" srcOrd="1" destOrd="0" presId="urn:microsoft.com/office/officeart/2005/8/layout/vList6"/>
    <dgm:cxn modelId="{9625342C-DA3C-48B2-86AB-D8A3EF433CA7}" type="presParOf" srcId="{E2C9991D-49E5-4F57-947A-32110ED236D8}" destId="{60A2504A-22C0-4E9B-9D4E-F100DD48C01C}" srcOrd="1" destOrd="0" presId="urn:microsoft.com/office/officeart/2005/8/layout/vList6"/>
    <dgm:cxn modelId="{314EABC3-D47B-4ADD-A58A-7B1EABC6AD71}" type="presParOf" srcId="{E2C9991D-49E5-4F57-947A-32110ED236D8}" destId="{38F3AB82-A104-40D6-811D-ABFC877045F8}" srcOrd="2" destOrd="0" presId="urn:microsoft.com/office/officeart/2005/8/layout/vList6"/>
    <dgm:cxn modelId="{70F1C68E-C998-48BE-A4F6-9C14096E8F36}" type="presParOf" srcId="{38F3AB82-A104-40D6-811D-ABFC877045F8}" destId="{3866F0C8-B699-41B0-A9E4-6E492CCBB117}" srcOrd="0" destOrd="0" presId="urn:microsoft.com/office/officeart/2005/8/layout/vList6"/>
    <dgm:cxn modelId="{43AB5A0A-0A41-4CD8-BF88-9F61A51275F3}" type="presParOf" srcId="{38F3AB82-A104-40D6-811D-ABFC877045F8}" destId="{08EFDBB0-65BB-4795-A8A8-033B50A7A0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E0BFD2-AE7A-4CE3-8B07-563C73ADAC5B}" type="doc">
      <dgm:prSet loTypeId="urn:microsoft.com/office/officeart/2005/8/layout/cycle6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489CF2-4A81-4673-9A9F-ADEB9152E910}">
      <dgm:prSet phldrT="[Texto]" custT="1"/>
      <dgm:spPr/>
      <dgm:t>
        <a:bodyPr/>
        <a:lstStyle/>
        <a:p>
          <a:r>
            <a:rPr lang="es-ES" sz="2000" b="1" dirty="0"/>
            <a:t>Factor determinante para la enfermedad cardiovascular</a:t>
          </a:r>
        </a:p>
      </dgm:t>
    </dgm:pt>
    <dgm:pt modelId="{57053846-E434-4FDC-A556-F65BC15EF7FE}" type="parTrans" cxnId="{E12F8016-5922-4291-B0EE-A32363920E91}">
      <dgm:prSet/>
      <dgm:spPr/>
      <dgm:t>
        <a:bodyPr/>
        <a:lstStyle/>
        <a:p>
          <a:endParaRPr lang="es-ES"/>
        </a:p>
      </dgm:t>
    </dgm:pt>
    <dgm:pt modelId="{9ABE94FB-3B5F-4700-B22F-D3CD4423B3A8}" type="sibTrans" cxnId="{E12F8016-5922-4291-B0EE-A32363920E91}">
      <dgm:prSet/>
      <dgm:spPr/>
      <dgm:t>
        <a:bodyPr/>
        <a:lstStyle/>
        <a:p>
          <a:endParaRPr lang="es-ES"/>
        </a:p>
      </dgm:t>
    </dgm:pt>
    <dgm:pt modelId="{45BB2AFA-0A96-4420-8EEE-9E575B3BB8C3}">
      <dgm:prSet phldrT="[Texto]" custT="1"/>
      <dgm:spPr/>
      <dgm:t>
        <a:bodyPr/>
        <a:lstStyle/>
        <a:p>
          <a:r>
            <a:rPr lang="es-ES" sz="2000" b="1" dirty="0"/>
            <a:t>OMS estima 5.4 millones de muertes</a:t>
          </a:r>
        </a:p>
      </dgm:t>
    </dgm:pt>
    <dgm:pt modelId="{594638D4-38C1-45CA-8CDA-664FA4B1A5A2}" type="parTrans" cxnId="{BA4BC756-1A70-454F-B8E5-9D27C9746AD5}">
      <dgm:prSet/>
      <dgm:spPr/>
      <dgm:t>
        <a:bodyPr/>
        <a:lstStyle/>
        <a:p>
          <a:endParaRPr lang="es-ES"/>
        </a:p>
      </dgm:t>
    </dgm:pt>
    <dgm:pt modelId="{4C1E6F0B-AF7C-42A3-9E2F-BF465D52D46A}" type="sibTrans" cxnId="{BA4BC756-1A70-454F-B8E5-9D27C9746AD5}">
      <dgm:prSet/>
      <dgm:spPr/>
      <dgm:t>
        <a:bodyPr/>
        <a:lstStyle/>
        <a:p>
          <a:endParaRPr lang="es-ES"/>
        </a:p>
      </dgm:t>
    </dgm:pt>
    <dgm:pt modelId="{9900D591-82AE-4ACC-9CA1-14C6C121A184}">
      <dgm:prSet phldrT="[Texto]" custT="1"/>
      <dgm:spPr/>
      <dgm:t>
        <a:bodyPr/>
        <a:lstStyle/>
        <a:p>
          <a:r>
            <a:rPr lang="es-ES" sz="2000" b="1" dirty="0"/>
            <a:t>50% de los fumadores pueden morir en forma prematura</a:t>
          </a:r>
        </a:p>
      </dgm:t>
    </dgm:pt>
    <dgm:pt modelId="{57F3E449-8B54-4C5E-9490-9F749BAA6EBB}" type="parTrans" cxnId="{DFD04450-CF50-4B75-90A9-658B4A4ABA63}">
      <dgm:prSet/>
      <dgm:spPr/>
      <dgm:t>
        <a:bodyPr/>
        <a:lstStyle/>
        <a:p>
          <a:endParaRPr lang="es-ES"/>
        </a:p>
      </dgm:t>
    </dgm:pt>
    <dgm:pt modelId="{7636930C-1F7E-420C-B472-DA3B2759BFE1}" type="sibTrans" cxnId="{DFD04450-CF50-4B75-90A9-658B4A4ABA63}">
      <dgm:prSet/>
      <dgm:spPr/>
      <dgm:t>
        <a:bodyPr/>
        <a:lstStyle/>
        <a:p>
          <a:endParaRPr lang="es-ES"/>
        </a:p>
      </dgm:t>
    </dgm:pt>
    <dgm:pt modelId="{F1CAC61F-1E9C-4369-96D9-13A66C1E1A1A}">
      <dgm:prSet phldrT="[Texto]" custT="1"/>
      <dgm:spPr/>
      <dgm:t>
        <a:bodyPr/>
        <a:lstStyle/>
        <a:p>
          <a:r>
            <a:rPr lang="es-ES" sz="2000" b="1" dirty="0"/>
            <a:t>10 millones de muertes en 2025</a:t>
          </a:r>
        </a:p>
      </dgm:t>
    </dgm:pt>
    <dgm:pt modelId="{D639C0B1-0BD3-43FC-86C7-CEAB15789BB3}" type="parTrans" cxnId="{FA2527BD-714D-4C52-B0E1-AAF6778ACEBE}">
      <dgm:prSet/>
      <dgm:spPr/>
      <dgm:t>
        <a:bodyPr/>
        <a:lstStyle/>
        <a:p>
          <a:endParaRPr lang="es-ES"/>
        </a:p>
      </dgm:t>
    </dgm:pt>
    <dgm:pt modelId="{62E8EEBF-E23B-4F06-94C7-426DF22A1AD8}" type="sibTrans" cxnId="{FA2527BD-714D-4C52-B0E1-AAF6778ACEBE}">
      <dgm:prSet/>
      <dgm:spPr/>
      <dgm:t>
        <a:bodyPr/>
        <a:lstStyle/>
        <a:p>
          <a:endParaRPr lang="es-ES"/>
        </a:p>
      </dgm:t>
    </dgm:pt>
    <dgm:pt modelId="{B2929749-E997-4821-92EF-AAC624B19441}" type="pres">
      <dgm:prSet presAssocID="{DEE0BFD2-AE7A-4CE3-8B07-563C73ADAC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B2EB5E-292F-44C6-8B72-9A7F08AABE42}" type="pres">
      <dgm:prSet presAssocID="{40489CF2-4A81-4673-9A9F-ADEB9152E91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6CC934-D16A-4CDB-964F-12AEA20E5172}" type="pres">
      <dgm:prSet presAssocID="{40489CF2-4A81-4673-9A9F-ADEB9152E910}" presName="spNode" presStyleCnt="0"/>
      <dgm:spPr/>
    </dgm:pt>
    <dgm:pt modelId="{26044960-2843-4C3C-B7C6-E2EC2EBA3A66}" type="pres">
      <dgm:prSet presAssocID="{9ABE94FB-3B5F-4700-B22F-D3CD4423B3A8}" presName="sibTrans" presStyleLbl="sibTrans1D1" presStyleIdx="0" presStyleCnt="4"/>
      <dgm:spPr/>
      <dgm:t>
        <a:bodyPr/>
        <a:lstStyle/>
        <a:p>
          <a:endParaRPr lang="es-ES"/>
        </a:p>
      </dgm:t>
    </dgm:pt>
    <dgm:pt modelId="{1498FEAD-C8E5-48F7-B916-5BBF372DC002}" type="pres">
      <dgm:prSet presAssocID="{45BB2AFA-0A96-4420-8EEE-9E575B3BB8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0043F8-ED9A-4501-A164-3F92F27ABFFB}" type="pres">
      <dgm:prSet presAssocID="{45BB2AFA-0A96-4420-8EEE-9E575B3BB8C3}" presName="spNode" presStyleCnt="0"/>
      <dgm:spPr/>
    </dgm:pt>
    <dgm:pt modelId="{56B9A429-D00C-4B8F-AEBE-D324262F615B}" type="pres">
      <dgm:prSet presAssocID="{4C1E6F0B-AF7C-42A3-9E2F-BF465D52D46A}" presName="sibTrans" presStyleLbl="sibTrans1D1" presStyleIdx="1" presStyleCnt="4"/>
      <dgm:spPr/>
      <dgm:t>
        <a:bodyPr/>
        <a:lstStyle/>
        <a:p>
          <a:endParaRPr lang="es-ES"/>
        </a:p>
      </dgm:t>
    </dgm:pt>
    <dgm:pt modelId="{F0E79F89-D2D6-4FD1-982C-60CDB4F71133}" type="pres">
      <dgm:prSet presAssocID="{F1CAC61F-1E9C-4369-96D9-13A66C1E1A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DF3746-EC82-4BA7-B288-F90543BDA37D}" type="pres">
      <dgm:prSet presAssocID="{F1CAC61F-1E9C-4369-96D9-13A66C1E1A1A}" presName="spNode" presStyleCnt="0"/>
      <dgm:spPr/>
    </dgm:pt>
    <dgm:pt modelId="{D046BFDF-54B0-45E3-8FB8-74E18D783A89}" type="pres">
      <dgm:prSet presAssocID="{62E8EEBF-E23B-4F06-94C7-426DF22A1AD8}" presName="sibTrans" presStyleLbl="sibTrans1D1" presStyleIdx="2" presStyleCnt="4"/>
      <dgm:spPr/>
      <dgm:t>
        <a:bodyPr/>
        <a:lstStyle/>
        <a:p>
          <a:endParaRPr lang="es-ES"/>
        </a:p>
      </dgm:t>
    </dgm:pt>
    <dgm:pt modelId="{33B9EA02-2C6A-4EA0-94F1-ED1EF1C3229F}" type="pres">
      <dgm:prSet presAssocID="{9900D591-82AE-4ACC-9CA1-14C6C121A1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474246-3D55-4DE3-ACBB-5B08D565AA0D}" type="pres">
      <dgm:prSet presAssocID="{9900D591-82AE-4ACC-9CA1-14C6C121A184}" presName="spNode" presStyleCnt="0"/>
      <dgm:spPr/>
    </dgm:pt>
    <dgm:pt modelId="{C6D4D292-3BBC-4A6C-8735-18D957C6579A}" type="pres">
      <dgm:prSet presAssocID="{7636930C-1F7E-420C-B472-DA3B2759BFE1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E12F8016-5922-4291-B0EE-A32363920E91}" srcId="{DEE0BFD2-AE7A-4CE3-8B07-563C73ADAC5B}" destId="{40489CF2-4A81-4673-9A9F-ADEB9152E910}" srcOrd="0" destOrd="0" parTransId="{57053846-E434-4FDC-A556-F65BC15EF7FE}" sibTransId="{9ABE94FB-3B5F-4700-B22F-D3CD4423B3A8}"/>
    <dgm:cxn modelId="{BA4BC756-1A70-454F-B8E5-9D27C9746AD5}" srcId="{DEE0BFD2-AE7A-4CE3-8B07-563C73ADAC5B}" destId="{45BB2AFA-0A96-4420-8EEE-9E575B3BB8C3}" srcOrd="1" destOrd="0" parTransId="{594638D4-38C1-45CA-8CDA-664FA4B1A5A2}" sibTransId="{4C1E6F0B-AF7C-42A3-9E2F-BF465D52D46A}"/>
    <dgm:cxn modelId="{07DE4B93-E95B-429D-A5FB-35CA06930D42}" type="presOf" srcId="{62E8EEBF-E23B-4F06-94C7-426DF22A1AD8}" destId="{D046BFDF-54B0-45E3-8FB8-74E18D783A89}" srcOrd="0" destOrd="0" presId="urn:microsoft.com/office/officeart/2005/8/layout/cycle6"/>
    <dgm:cxn modelId="{63C84BC5-913E-415A-A224-6EA07BE383B1}" type="presOf" srcId="{7636930C-1F7E-420C-B472-DA3B2759BFE1}" destId="{C6D4D292-3BBC-4A6C-8735-18D957C6579A}" srcOrd="0" destOrd="0" presId="urn:microsoft.com/office/officeart/2005/8/layout/cycle6"/>
    <dgm:cxn modelId="{853145F8-A721-4240-8547-DD5D5A0EF233}" type="presOf" srcId="{9ABE94FB-3B5F-4700-B22F-D3CD4423B3A8}" destId="{26044960-2843-4C3C-B7C6-E2EC2EBA3A66}" srcOrd="0" destOrd="0" presId="urn:microsoft.com/office/officeart/2005/8/layout/cycle6"/>
    <dgm:cxn modelId="{27A839A1-C57A-4A14-86C4-DAE3CA80E2E8}" type="presOf" srcId="{F1CAC61F-1E9C-4369-96D9-13A66C1E1A1A}" destId="{F0E79F89-D2D6-4FD1-982C-60CDB4F71133}" srcOrd="0" destOrd="0" presId="urn:microsoft.com/office/officeart/2005/8/layout/cycle6"/>
    <dgm:cxn modelId="{FA2527BD-714D-4C52-B0E1-AAF6778ACEBE}" srcId="{DEE0BFD2-AE7A-4CE3-8B07-563C73ADAC5B}" destId="{F1CAC61F-1E9C-4369-96D9-13A66C1E1A1A}" srcOrd="2" destOrd="0" parTransId="{D639C0B1-0BD3-43FC-86C7-CEAB15789BB3}" sibTransId="{62E8EEBF-E23B-4F06-94C7-426DF22A1AD8}"/>
    <dgm:cxn modelId="{34F1BABE-4D1A-4C8E-84A0-C283E9442106}" type="presOf" srcId="{45BB2AFA-0A96-4420-8EEE-9E575B3BB8C3}" destId="{1498FEAD-C8E5-48F7-B916-5BBF372DC002}" srcOrd="0" destOrd="0" presId="urn:microsoft.com/office/officeart/2005/8/layout/cycle6"/>
    <dgm:cxn modelId="{DFD04450-CF50-4B75-90A9-658B4A4ABA63}" srcId="{DEE0BFD2-AE7A-4CE3-8B07-563C73ADAC5B}" destId="{9900D591-82AE-4ACC-9CA1-14C6C121A184}" srcOrd="3" destOrd="0" parTransId="{57F3E449-8B54-4C5E-9490-9F749BAA6EBB}" sibTransId="{7636930C-1F7E-420C-B472-DA3B2759BFE1}"/>
    <dgm:cxn modelId="{E385E9B9-5445-4AD3-B5F7-ACBF3B52AA9A}" type="presOf" srcId="{40489CF2-4A81-4673-9A9F-ADEB9152E910}" destId="{75B2EB5E-292F-44C6-8B72-9A7F08AABE42}" srcOrd="0" destOrd="0" presId="urn:microsoft.com/office/officeart/2005/8/layout/cycle6"/>
    <dgm:cxn modelId="{A0E14881-92EE-42C8-AF4F-DD6B32719E9D}" type="presOf" srcId="{4C1E6F0B-AF7C-42A3-9E2F-BF465D52D46A}" destId="{56B9A429-D00C-4B8F-AEBE-D324262F615B}" srcOrd="0" destOrd="0" presId="urn:microsoft.com/office/officeart/2005/8/layout/cycle6"/>
    <dgm:cxn modelId="{92B5FDA9-95CD-4708-88B3-1B0965FDD291}" type="presOf" srcId="{DEE0BFD2-AE7A-4CE3-8B07-563C73ADAC5B}" destId="{B2929749-E997-4821-92EF-AAC624B19441}" srcOrd="0" destOrd="0" presId="urn:microsoft.com/office/officeart/2005/8/layout/cycle6"/>
    <dgm:cxn modelId="{43B5DCA4-3414-4692-8854-A9BD7432D456}" type="presOf" srcId="{9900D591-82AE-4ACC-9CA1-14C6C121A184}" destId="{33B9EA02-2C6A-4EA0-94F1-ED1EF1C3229F}" srcOrd="0" destOrd="0" presId="urn:microsoft.com/office/officeart/2005/8/layout/cycle6"/>
    <dgm:cxn modelId="{F117DAB6-F42F-44AB-9E84-0DFD7F81921D}" type="presParOf" srcId="{B2929749-E997-4821-92EF-AAC624B19441}" destId="{75B2EB5E-292F-44C6-8B72-9A7F08AABE42}" srcOrd="0" destOrd="0" presId="urn:microsoft.com/office/officeart/2005/8/layout/cycle6"/>
    <dgm:cxn modelId="{40A51E42-71FA-4443-A7A6-2CCC12C03965}" type="presParOf" srcId="{B2929749-E997-4821-92EF-AAC624B19441}" destId="{546CC934-D16A-4CDB-964F-12AEA20E5172}" srcOrd="1" destOrd="0" presId="urn:microsoft.com/office/officeart/2005/8/layout/cycle6"/>
    <dgm:cxn modelId="{39BEC223-6235-4A8B-B1A4-11A2CBD3BDE5}" type="presParOf" srcId="{B2929749-E997-4821-92EF-AAC624B19441}" destId="{26044960-2843-4C3C-B7C6-E2EC2EBA3A66}" srcOrd="2" destOrd="0" presId="urn:microsoft.com/office/officeart/2005/8/layout/cycle6"/>
    <dgm:cxn modelId="{51C6EE78-7FFF-40F4-A9BA-E312F42B1E1A}" type="presParOf" srcId="{B2929749-E997-4821-92EF-AAC624B19441}" destId="{1498FEAD-C8E5-48F7-B916-5BBF372DC002}" srcOrd="3" destOrd="0" presId="urn:microsoft.com/office/officeart/2005/8/layout/cycle6"/>
    <dgm:cxn modelId="{EDF65A8F-439A-4428-812F-EDE78D1F5F5E}" type="presParOf" srcId="{B2929749-E997-4821-92EF-AAC624B19441}" destId="{7F0043F8-ED9A-4501-A164-3F92F27ABFFB}" srcOrd="4" destOrd="0" presId="urn:microsoft.com/office/officeart/2005/8/layout/cycle6"/>
    <dgm:cxn modelId="{B87BAAE2-069E-4A51-81FB-F82A5BD89487}" type="presParOf" srcId="{B2929749-E997-4821-92EF-AAC624B19441}" destId="{56B9A429-D00C-4B8F-AEBE-D324262F615B}" srcOrd="5" destOrd="0" presId="urn:microsoft.com/office/officeart/2005/8/layout/cycle6"/>
    <dgm:cxn modelId="{871114DD-1B95-430E-B783-BF95AB3C1EEE}" type="presParOf" srcId="{B2929749-E997-4821-92EF-AAC624B19441}" destId="{F0E79F89-D2D6-4FD1-982C-60CDB4F71133}" srcOrd="6" destOrd="0" presId="urn:microsoft.com/office/officeart/2005/8/layout/cycle6"/>
    <dgm:cxn modelId="{DD4BA723-AC50-45E5-8440-DC7F35A0D46F}" type="presParOf" srcId="{B2929749-E997-4821-92EF-AAC624B19441}" destId="{78DF3746-EC82-4BA7-B288-F90543BDA37D}" srcOrd="7" destOrd="0" presId="urn:microsoft.com/office/officeart/2005/8/layout/cycle6"/>
    <dgm:cxn modelId="{0B607E47-547E-4AF0-B096-EA0ECD10680B}" type="presParOf" srcId="{B2929749-E997-4821-92EF-AAC624B19441}" destId="{D046BFDF-54B0-45E3-8FB8-74E18D783A89}" srcOrd="8" destOrd="0" presId="urn:microsoft.com/office/officeart/2005/8/layout/cycle6"/>
    <dgm:cxn modelId="{BDAF0129-11ED-4C85-81C2-B4474353D1DA}" type="presParOf" srcId="{B2929749-E997-4821-92EF-AAC624B19441}" destId="{33B9EA02-2C6A-4EA0-94F1-ED1EF1C3229F}" srcOrd="9" destOrd="0" presId="urn:microsoft.com/office/officeart/2005/8/layout/cycle6"/>
    <dgm:cxn modelId="{1B153914-B107-48F2-B47D-9B478549F2B3}" type="presParOf" srcId="{B2929749-E997-4821-92EF-AAC624B19441}" destId="{C2474246-3D55-4DE3-ACBB-5B08D565AA0D}" srcOrd="10" destOrd="0" presId="urn:microsoft.com/office/officeart/2005/8/layout/cycle6"/>
    <dgm:cxn modelId="{230D1B06-C6DC-4A86-96BA-1146F14D9F8D}" type="presParOf" srcId="{B2929749-E997-4821-92EF-AAC624B19441}" destId="{C6D4D292-3BBC-4A6C-8735-18D957C6579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91EC-14F3-462C-845E-9CDFDC0A7CB5}">
      <dsp:nvSpPr>
        <dsp:cNvPr id="0" name=""/>
        <dsp:cNvSpPr/>
      </dsp:nvSpPr>
      <dsp:spPr>
        <a:xfrm>
          <a:off x="-5300304" y="-811786"/>
          <a:ext cx="6311869" cy="6311869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0E1511-0382-491D-8C59-3A5BB6F11F4D}">
      <dsp:nvSpPr>
        <dsp:cNvPr id="0" name=""/>
        <dsp:cNvSpPr/>
      </dsp:nvSpPr>
      <dsp:spPr>
        <a:xfrm>
          <a:off x="650735" y="468829"/>
          <a:ext cx="9316103" cy="93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2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b="1" kern="1200" dirty="0"/>
            <a:t>Situación actual de la enfermedad cardiovascular</a:t>
          </a:r>
          <a:endParaRPr lang="es-ES" sz="3200" b="1" kern="1200" dirty="0"/>
        </a:p>
      </dsp:txBody>
      <dsp:txXfrm>
        <a:off x="650735" y="468829"/>
        <a:ext cx="9316103" cy="937659"/>
      </dsp:txXfrm>
    </dsp:sp>
    <dsp:sp modelId="{952C2E22-47AE-494B-A02F-43B0DB7FD3D8}">
      <dsp:nvSpPr>
        <dsp:cNvPr id="0" name=""/>
        <dsp:cNvSpPr/>
      </dsp:nvSpPr>
      <dsp:spPr>
        <a:xfrm>
          <a:off x="64698" y="351622"/>
          <a:ext cx="1172074" cy="1172074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ACEAB8-47E6-4302-A0E1-FD9E7FCD9DB8}">
      <dsp:nvSpPr>
        <dsp:cNvPr id="0" name=""/>
        <dsp:cNvSpPr/>
      </dsp:nvSpPr>
      <dsp:spPr>
        <a:xfrm>
          <a:off x="991574" y="1875318"/>
          <a:ext cx="8975263" cy="93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2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El </a:t>
          </a:r>
          <a:r>
            <a:rPr lang="es-ES" sz="3200" b="1" kern="1200" dirty="0"/>
            <a:t>tabaco y el riesgo cardiovascular</a:t>
          </a:r>
        </a:p>
      </dsp:txBody>
      <dsp:txXfrm>
        <a:off x="991574" y="1875318"/>
        <a:ext cx="8975263" cy="937659"/>
      </dsp:txXfrm>
    </dsp:sp>
    <dsp:sp modelId="{9CBFE0F7-E62B-4F63-8035-880F28982DFF}">
      <dsp:nvSpPr>
        <dsp:cNvPr id="0" name=""/>
        <dsp:cNvSpPr/>
      </dsp:nvSpPr>
      <dsp:spPr>
        <a:xfrm>
          <a:off x="405537" y="1758111"/>
          <a:ext cx="1172074" cy="1172074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0FBFEC-84DC-4FA8-B6CD-294D7BE8F241}">
      <dsp:nvSpPr>
        <dsp:cNvPr id="0" name=""/>
        <dsp:cNvSpPr/>
      </dsp:nvSpPr>
      <dsp:spPr>
        <a:xfrm>
          <a:off x="650735" y="3281807"/>
          <a:ext cx="9316103" cy="93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2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b="1" kern="1200" dirty="0"/>
            <a:t>Mujeres y la enfermedad coronaria</a:t>
          </a:r>
        </a:p>
      </dsp:txBody>
      <dsp:txXfrm>
        <a:off x="650735" y="3281807"/>
        <a:ext cx="9316103" cy="937659"/>
      </dsp:txXfrm>
    </dsp:sp>
    <dsp:sp modelId="{44578727-7221-4D3F-8BD0-864289EF0561}">
      <dsp:nvSpPr>
        <dsp:cNvPr id="0" name=""/>
        <dsp:cNvSpPr/>
      </dsp:nvSpPr>
      <dsp:spPr>
        <a:xfrm>
          <a:off x="64698" y="3164599"/>
          <a:ext cx="1172074" cy="1172074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5B3-C406-4337-B673-18E27BE3F307}">
      <dsp:nvSpPr>
        <dsp:cNvPr id="0" name=""/>
        <dsp:cNvSpPr/>
      </dsp:nvSpPr>
      <dsp:spPr>
        <a:xfrm>
          <a:off x="2923178" y="3087511"/>
          <a:ext cx="195600" cy="1956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4BEE7-FCBB-4252-A864-E1DD28EA1C08}">
      <dsp:nvSpPr>
        <dsp:cNvPr id="0" name=""/>
        <dsp:cNvSpPr/>
      </dsp:nvSpPr>
      <dsp:spPr>
        <a:xfrm>
          <a:off x="2751832" y="3362102"/>
          <a:ext cx="195600" cy="195600"/>
        </a:xfrm>
        <a:prstGeom prst="ellipse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E98B09-0291-4BF8-83CD-EE8993E5C721}">
      <dsp:nvSpPr>
        <dsp:cNvPr id="0" name=""/>
        <dsp:cNvSpPr/>
      </dsp:nvSpPr>
      <dsp:spPr>
        <a:xfrm>
          <a:off x="2547625" y="3599838"/>
          <a:ext cx="195600" cy="195600"/>
        </a:xfrm>
        <a:prstGeom prst="ellipse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C5AAE-2E31-495F-9A19-21057E00456C}">
      <dsp:nvSpPr>
        <dsp:cNvPr id="0" name=""/>
        <dsp:cNvSpPr/>
      </dsp:nvSpPr>
      <dsp:spPr>
        <a:xfrm>
          <a:off x="2791734" y="323957"/>
          <a:ext cx="195600" cy="19560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DD7EC0-9F2D-4F3A-B035-C17C392B7929}">
      <dsp:nvSpPr>
        <dsp:cNvPr id="0" name=""/>
        <dsp:cNvSpPr/>
      </dsp:nvSpPr>
      <dsp:spPr>
        <a:xfrm>
          <a:off x="3053056" y="168235"/>
          <a:ext cx="195600" cy="195600"/>
        </a:xfrm>
        <a:prstGeom prst="ellipse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DDD12-7C88-41AA-8DD3-30D6BDC58B92}">
      <dsp:nvSpPr>
        <dsp:cNvPr id="0" name=""/>
        <dsp:cNvSpPr/>
      </dsp:nvSpPr>
      <dsp:spPr>
        <a:xfrm>
          <a:off x="3313596" y="12513"/>
          <a:ext cx="195600" cy="195600"/>
        </a:xfrm>
        <a:prstGeom prst="ellipse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23A598-8E97-44A2-94D1-5F37BFDCC808}">
      <dsp:nvSpPr>
        <dsp:cNvPr id="0" name=""/>
        <dsp:cNvSpPr/>
      </dsp:nvSpPr>
      <dsp:spPr>
        <a:xfrm>
          <a:off x="3574136" y="168235"/>
          <a:ext cx="195600" cy="19560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C823EB-34F3-4EAF-8CCD-6F6F64609E7C}">
      <dsp:nvSpPr>
        <dsp:cNvPr id="0" name=""/>
        <dsp:cNvSpPr/>
      </dsp:nvSpPr>
      <dsp:spPr>
        <a:xfrm>
          <a:off x="3835458" y="323957"/>
          <a:ext cx="195600" cy="195600"/>
        </a:xfrm>
        <a:prstGeom prst="ellipse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C0557-2D07-4FAD-9ADB-721BF6210F41}">
      <dsp:nvSpPr>
        <dsp:cNvPr id="0" name=""/>
        <dsp:cNvSpPr/>
      </dsp:nvSpPr>
      <dsp:spPr>
        <a:xfrm>
          <a:off x="3313596" y="341087"/>
          <a:ext cx="195600" cy="195600"/>
        </a:xfrm>
        <a:prstGeom prst="ellipse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2F8AE0-48DD-4AF4-9695-C17C7CBB9CB6}">
      <dsp:nvSpPr>
        <dsp:cNvPr id="0" name=""/>
        <dsp:cNvSpPr/>
      </dsp:nvSpPr>
      <dsp:spPr>
        <a:xfrm>
          <a:off x="3313596" y="669661"/>
          <a:ext cx="195600" cy="19560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7EC8B-8CE9-4CC0-AC71-B8E03FF2CF18}">
      <dsp:nvSpPr>
        <dsp:cNvPr id="0" name=""/>
        <dsp:cNvSpPr/>
      </dsp:nvSpPr>
      <dsp:spPr>
        <a:xfrm>
          <a:off x="1722192" y="4314299"/>
          <a:ext cx="4218707" cy="11315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96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/>
            <a:t>Cantidad de años de consumo</a:t>
          </a:r>
        </a:p>
      </dsp:txBody>
      <dsp:txXfrm>
        <a:off x="1777431" y="4369538"/>
        <a:ext cx="4108229" cy="1021104"/>
      </dsp:txXfrm>
    </dsp:sp>
    <dsp:sp modelId="{72AEFCFF-A14C-4539-82C1-5C5DE87DB9A8}">
      <dsp:nvSpPr>
        <dsp:cNvPr id="0" name=""/>
        <dsp:cNvSpPr/>
      </dsp:nvSpPr>
      <dsp:spPr>
        <a:xfrm>
          <a:off x="552502" y="3205555"/>
          <a:ext cx="1956003" cy="19558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CD86D-4886-4FF8-BDEB-871BCEC93AE7}">
      <dsp:nvSpPr>
        <dsp:cNvPr id="0" name=""/>
        <dsp:cNvSpPr/>
      </dsp:nvSpPr>
      <dsp:spPr>
        <a:xfrm>
          <a:off x="3505284" y="2100964"/>
          <a:ext cx="4218707" cy="113158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96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/>
            <a:t>Consumo diario de cigarrillos</a:t>
          </a:r>
        </a:p>
      </dsp:txBody>
      <dsp:txXfrm>
        <a:off x="3560523" y="2156203"/>
        <a:ext cx="4108229" cy="1021104"/>
      </dsp:txXfrm>
    </dsp:sp>
    <dsp:sp modelId="{3322D982-425F-4563-AB36-7A9E994D5E6D}">
      <dsp:nvSpPr>
        <dsp:cNvPr id="0" name=""/>
        <dsp:cNvSpPr/>
      </dsp:nvSpPr>
      <dsp:spPr>
        <a:xfrm>
          <a:off x="2335594" y="992221"/>
          <a:ext cx="1956003" cy="19558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027E6-6712-46FD-A9E8-D6FAE47F266E}">
      <dsp:nvSpPr>
        <dsp:cNvPr id="0" name=""/>
        <dsp:cNvSpPr/>
      </dsp:nvSpPr>
      <dsp:spPr>
        <a:xfrm>
          <a:off x="1741214" y="0"/>
          <a:ext cx="1921723" cy="10676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Mujer no fumadora</a:t>
          </a:r>
        </a:p>
      </dsp:txBody>
      <dsp:txXfrm>
        <a:off x="1772484" y="31270"/>
        <a:ext cx="1859183" cy="1005084"/>
      </dsp:txXfrm>
    </dsp:sp>
    <dsp:sp modelId="{943C6EDA-72CC-44E4-A2D0-87A1D5934304}">
      <dsp:nvSpPr>
        <dsp:cNvPr id="0" name=""/>
        <dsp:cNvSpPr/>
      </dsp:nvSpPr>
      <dsp:spPr>
        <a:xfrm>
          <a:off x="4517037" y="0"/>
          <a:ext cx="1921723" cy="10676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FUMADORA</a:t>
          </a:r>
        </a:p>
      </dsp:txBody>
      <dsp:txXfrm>
        <a:off x="4548307" y="31270"/>
        <a:ext cx="1859183" cy="1005084"/>
      </dsp:txXfrm>
    </dsp:sp>
    <dsp:sp modelId="{17A159E2-BB0F-43BF-82F1-10D8EBFED489}">
      <dsp:nvSpPr>
        <dsp:cNvPr id="0" name=""/>
        <dsp:cNvSpPr/>
      </dsp:nvSpPr>
      <dsp:spPr>
        <a:xfrm>
          <a:off x="3689628" y="4537402"/>
          <a:ext cx="800718" cy="80071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7E642-935E-49CA-A6C0-4E6E7B8E24B7}">
      <dsp:nvSpPr>
        <dsp:cNvPr id="0" name=""/>
        <dsp:cNvSpPr/>
      </dsp:nvSpPr>
      <dsp:spPr>
        <a:xfrm rot="240000">
          <a:off x="1687099" y="4194285"/>
          <a:ext cx="4805775" cy="3360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103A9-AD25-4DDB-817D-03BB76F7A06F}">
      <dsp:nvSpPr>
        <dsp:cNvPr id="0" name=""/>
        <dsp:cNvSpPr/>
      </dsp:nvSpPr>
      <dsp:spPr>
        <a:xfrm rot="240000">
          <a:off x="4542202" y="2843108"/>
          <a:ext cx="1978154" cy="1402806"/>
        </a:xfrm>
        <a:prstGeom prst="roundRect">
          <a:avLst/>
        </a:prstGeom>
        <a:solidFill>
          <a:srgbClr val="FF66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Entre mujeres fumadoras mayor riesgo si utiliza ACO</a:t>
          </a:r>
        </a:p>
      </dsp:txBody>
      <dsp:txXfrm>
        <a:off x="4610681" y="2911587"/>
        <a:ext cx="1841196" cy="1265848"/>
      </dsp:txXfrm>
    </dsp:sp>
    <dsp:sp modelId="{16323157-9844-49EC-961F-04775C41B0AA}">
      <dsp:nvSpPr>
        <dsp:cNvPr id="0" name=""/>
        <dsp:cNvSpPr/>
      </dsp:nvSpPr>
      <dsp:spPr>
        <a:xfrm rot="240000">
          <a:off x="4648965" y="1391139"/>
          <a:ext cx="1978154" cy="1402806"/>
        </a:xfrm>
        <a:prstGeom prst="roundRect">
          <a:avLst/>
        </a:prstGeom>
        <a:solidFill>
          <a:srgbClr val="FF66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Igual riesgo que los hombres</a:t>
          </a:r>
        </a:p>
      </dsp:txBody>
      <dsp:txXfrm>
        <a:off x="4717444" y="1459618"/>
        <a:ext cx="1841196" cy="1265848"/>
      </dsp:txXfrm>
    </dsp:sp>
    <dsp:sp modelId="{D5F1DE92-F5CA-41B4-97A7-4B4C90914E4B}">
      <dsp:nvSpPr>
        <dsp:cNvPr id="0" name=""/>
        <dsp:cNvSpPr/>
      </dsp:nvSpPr>
      <dsp:spPr>
        <a:xfrm rot="240000">
          <a:off x="1793070" y="2650936"/>
          <a:ext cx="1978154" cy="140280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Riesgo de infarto 10 años después</a:t>
          </a:r>
        </a:p>
      </dsp:txBody>
      <dsp:txXfrm>
        <a:off x="1861549" y="2719415"/>
        <a:ext cx="1841196" cy="12658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027E6-6712-46FD-A9E8-D6FAE47F266E}">
      <dsp:nvSpPr>
        <dsp:cNvPr id="0" name=""/>
        <dsp:cNvSpPr/>
      </dsp:nvSpPr>
      <dsp:spPr>
        <a:xfrm>
          <a:off x="1845812" y="0"/>
          <a:ext cx="1760751" cy="9781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Hombre no fumador</a:t>
          </a:r>
        </a:p>
      </dsp:txBody>
      <dsp:txXfrm>
        <a:off x="1874462" y="28650"/>
        <a:ext cx="1703451" cy="920895"/>
      </dsp:txXfrm>
    </dsp:sp>
    <dsp:sp modelId="{943C6EDA-72CC-44E4-A2D0-87A1D5934304}">
      <dsp:nvSpPr>
        <dsp:cNvPr id="0" name=""/>
        <dsp:cNvSpPr/>
      </dsp:nvSpPr>
      <dsp:spPr>
        <a:xfrm>
          <a:off x="4389120" y="0"/>
          <a:ext cx="1760751" cy="9781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FUMADOR</a:t>
          </a:r>
        </a:p>
      </dsp:txBody>
      <dsp:txXfrm>
        <a:off x="4417770" y="28650"/>
        <a:ext cx="1703451" cy="920895"/>
      </dsp:txXfrm>
    </dsp:sp>
    <dsp:sp modelId="{17A159E2-BB0F-43BF-82F1-10D8EBFED489}">
      <dsp:nvSpPr>
        <dsp:cNvPr id="0" name=""/>
        <dsp:cNvSpPr/>
      </dsp:nvSpPr>
      <dsp:spPr>
        <a:xfrm>
          <a:off x="3631018" y="4157329"/>
          <a:ext cx="733646" cy="733646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C24A59-4640-4A61-816C-611D0C79B260}">
      <dsp:nvSpPr>
        <dsp:cNvPr id="0" name=""/>
        <dsp:cNvSpPr/>
      </dsp:nvSpPr>
      <dsp:spPr>
        <a:xfrm rot="240000">
          <a:off x="1796230" y="3842953"/>
          <a:ext cx="4403222" cy="3079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48F048-DF66-4D7C-BF62-50EA2511B0BD}">
      <dsp:nvSpPr>
        <dsp:cNvPr id="0" name=""/>
        <dsp:cNvSpPr/>
      </dsp:nvSpPr>
      <dsp:spPr>
        <a:xfrm rot="240000">
          <a:off x="4412177" y="2604957"/>
          <a:ext cx="1812455" cy="1285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Si consume &gt; de 20 cigarrillos hasta 20 años antes</a:t>
          </a:r>
        </a:p>
      </dsp:txBody>
      <dsp:txXfrm>
        <a:off x="4474920" y="2667700"/>
        <a:ext cx="1686969" cy="1159815"/>
      </dsp:txXfrm>
    </dsp:sp>
    <dsp:sp modelId="{06586491-CABE-4357-AF9D-71E34B498AEF}">
      <dsp:nvSpPr>
        <dsp:cNvPr id="0" name=""/>
        <dsp:cNvSpPr/>
      </dsp:nvSpPr>
      <dsp:spPr>
        <a:xfrm rot="240000">
          <a:off x="4509997" y="1274611"/>
          <a:ext cx="1812455" cy="1285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Riesgo se adelanta 10 años</a:t>
          </a:r>
        </a:p>
      </dsp:txBody>
      <dsp:txXfrm>
        <a:off x="4572740" y="1337354"/>
        <a:ext cx="1686969" cy="1159815"/>
      </dsp:txXfrm>
    </dsp:sp>
    <dsp:sp modelId="{F43CD7DD-DA9B-499E-873E-40DBE4F9EB4E}">
      <dsp:nvSpPr>
        <dsp:cNvPr id="0" name=""/>
        <dsp:cNvSpPr/>
      </dsp:nvSpPr>
      <dsp:spPr>
        <a:xfrm rot="240000">
          <a:off x="1893325" y="2428882"/>
          <a:ext cx="1812455" cy="12853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rgbClr val="FF0000"/>
              </a:solidFill>
            </a:rPr>
            <a:t>Riesgo de infarto</a:t>
          </a:r>
        </a:p>
      </dsp:txBody>
      <dsp:txXfrm>
        <a:off x="1956068" y="2491625"/>
        <a:ext cx="1686969" cy="11598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3C8D8-FE8E-424E-B1AB-0ECEF917167F}">
      <dsp:nvSpPr>
        <dsp:cNvPr id="0" name=""/>
        <dsp:cNvSpPr/>
      </dsp:nvSpPr>
      <dsp:spPr>
        <a:xfrm>
          <a:off x="0" y="1083733"/>
          <a:ext cx="8128000" cy="32511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E6263-9334-4FA7-B28C-FAF575753B98}">
      <dsp:nvSpPr>
        <dsp:cNvPr id="0" name=""/>
        <dsp:cNvSpPr/>
      </dsp:nvSpPr>
      <dsp:spPr>
        <a:xfrm>
          <a:off x="975360" y="1652693"/>
          <a:ext cx="2682239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No fumadores</a:t>
          </a:r>
          <a:endParaRPr lang="es-ES" sz="4500" kern="1200" dirty="0"/>
        </a:p>
      </dsp:txBody>
      <dsp:txXfrm>
        <a:off x="975360" y="1652693"/>
        <a:ext cx="2682239" cy="1593088"/>
      </dsp:txXfrm>
    </dsp:sp>
    <dsp:sp modelId="{EE1DEA66-95CB-43AC-A41F-7DAB1ACF8BDC}">
      <dsp:nvSpPr>
        <dsp:cNvPr id="0" name=""/>
        <dsp:cNvSpPr/>
      </dsp:nvSpPr>
      <dsp:spPr>
        <a:xfrm>
          <a:off x="4064000" y="2172885"/>
          <a:ext cx="3169920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Fumadores intermitentes 60% mayor mortalidad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4064000" y="2172885"/>
        <a:ext cx="3169920" cy="15930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3C8D8-FE8E-424E-B1AB-0ECEF917167F}">
      <dsp:nvSpPr>
        <dsp:cNvPr id="0" name=""/>
        <dsp:cNvSpPr/>
      </dsp:nvSpPr>
      <dsp:spPr>
        <a:xfrm>
          <a:off x="0" y="1283892"/>
          <a:ext cx="10235680" cy="4094272"/>
        </a:xfrm>
        <a:prstGeom prst="leftRightRibbon">
          <a:avLst/>
        </a:prstGeom>
        <a:solidFill>
          <a:srgbClr val="FF99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E6263-9334-4FA7-B28C-FAF575753B98}">
      <dsp:nvSpPr>
        <dsp:cNvPr id="0" name=""/>
        <dsp:cNvSpPr/>
      </dsp:nvSpPr>
      <dsp:spPr>
        <a:xfrm>
          <a:off x="1228281" y="2000389"/>
          <a:ext cx="3377774" cy="20061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No fumadoras</a:t>
          </a:r>
          <a:endParaRPr lang="es-ES" sz="3600" b="1" kern="1200" dirty="0"/>
        </a:p>
      </dsp:txBody>
      <dsp:txXfrm>
        <a:off x="1228281" y="2000389"/>
        <a:ext cx="3377774" cy="2006193"/>
      </dsp:txXfrm>
    </dsp:sp>
    <dsp:sp modelId="{EE1DEA66-95CB-43AC-A41F-7DAB1ACF8BDC}">
      <dsp:nvSpPr>
        <dsp:cNvPr id="0" name=""/>
        <dsp:cNvSpPr/>
      </dsp:nvSpPr>
      <dsp:spPr>
        <a:xfrm>
          <a:off x="5117840" y="2655473"/>
          <a:ext cx="3991915" cy="20061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Fumadoras intermitentes presentan pérdida de hasta 6 años de vida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1.5 veces mayor riesgo con más de 4 cigarrillos  </a:t>
          </a:r>
          <a:endParaRPr lang="es-ES" sz="2800" b="1" kern="1200" dirty="0"/>
        </a:p>
      </dsp:txBody>
      <dsp:txXfrm>
        <a:off x="5117840" y="2655473"/>
        <a:ext cx="3991915" cy="20061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AD466-35EC-417C-A861-F34C489C8783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B9C1E-7BE1-410C-939B-F8EDA027F61F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b="1" kern="1200" dirty="0" smtClean="0">
              <a:solidFill>
                <a:schemeClr val="bg1"/>
              </a:solidFill>
            </a:rPr>
            <a:t>Fumadores pasivos tienen un aumento del riesgo de enfermedad coronaria del 30%.</a:t>
          </a:r>
          <a:endParaRPr lang="es-ES" sz="2800" b="1" kern="1200" dirty="0">
            <a:solidFill>
              <a:schemeClr val="bg1"/>
            </a:solidFill>
          </a:endParaRPr>
        </a:p>
      </dsp:txBody>
      <dsp:txXfrm>
        <a:off x="752110" y="541866"/>
        <a:ext cx="7301111" cy="1083733"/>
      </dsp:txXfrm>
    </dsp:sp>
    <dsp:sp modelId="{B0571212-8E0F-4E7E-A3F1-68DC6A4F2B0E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676B3-AA4E-4118-8C5A-FE5324332A58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b="1" kern="1200" dirty="0" smtClean="0">
              <a:solidFill>
                <a:schemeClr val="bg1"/>
              </a:solidFill>
            </a:rPr>
            <a:t>50% de incremento de la ateroesclerosis en los fumadores activos</a:t>
          </a:r>
          <a:endParaRPr lang="es-ES" sz="2800" b="1" kern="1200" dirty="0">
            <a:solidFill>
              <a:schemeClr val="bg1"/>
            </a:solidFill>
          </a:endParaRPr>
        </a:p>
      </dsp:txBody>
      <dsp:txXfrm>
        <a:off x="1146048" y="2167466"/>
        <a:ext cx="6907174" cy="1083733"/>
      </dsp:txXfrm>
    </dsp:sp>
    <dsp:sp modelId="{4C9500D6-51C6-463B-BBAD-311123CFF961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1B493-5BD7-4E39-9F0D-972E047C389F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b="1" kern="1200" dirty="0" smtClean="0">
              <a:solidFill>
                <a:schemeClr val="bg1"/>
              </a:solidFill>
            </a:rPr>
            <a:t>20% de incremento  de la ateroesclerosis en fumadores pasivos</a:t>
          </a:r>
          <a:endParaRPr lang="es-ES" sz="2800" b="1" kern="1200" dirty="0">
            <a:solidFill>
              <a:schemeClr val="bg1"/>
            </a:solidFill>
          </a:endParaRPr>
        </a:p>
      </dsp:txBody>
      <dsp:txXfrm>
        <a:off x="752110" y="3793066"/>
        <a:ext cx="7301111" cy="1083733"/>
      </dsp:txXfrm>
    </dsp:sp>
    <dsp:sp modelId="{D9F10E00-3821-4ADA-8647-FFF1FDC6FCE6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AD466-35EC-417C-A861-F34C489C8783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B9C1E-7BE1-410C-939B-F8EDA027F61F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>
              <a:solidFill>
                <a:schemeClr val="bg1"/>
              </a:solidFill>
            </a:rPr>
            <a:t>Riesgo mayor </a:t>
          </a:r>
          <a:r>
            <a:rPr lang="es-PA" sz="3100" b="1" kern="1200" dirty="0" smtClean="0">
              <a:solidFill>
                <a:schemeClr val="bg1"/>
              </a:solidFill>
            </a:rPr>
            <a:t>entre los fumadores de presentar un ECV</a:t>
          </a:r>
          <a:endParaRPr lang="es-ES" sz="3100" b="1" kern="1200" dirty="0">
            <a:solidFill>
              <a:schemeClr val="bg1"/>
            </a:solidFill>
          </a:endParaRPr>
        </a:p>
      </dsp:txBody>
      <dsp:txXfrm>
        <a:off x="752110" y="541866"/>
        <a:ext cx="7301111" cy="1083733"/>
      </dsp:txXfrm>
    </dsp:sp>
    <dsp:sp modelId="{B0571212-8E0F-4E7E-A3F1-68DC6A4F2B0E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676B3-AA4E-4118-8C5A-FE5324332A58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100" b="1" kern="1200" dirty="0" smtClean="0">
              <a:solidFill>
                <a:schemeClr val="bg1"/>
              </a:solidFill>
            </a:rPr>
            <a:t>4.1 veces mayor riesgo de ECV entre los fumadores</a:t>
          </a:r>
          <a:endParaRPr lang="es-ES" sz="3100" b="1" kern="1200" dirty="0">
            <a:solidFill>
              <a:schemeClr val="bg1"/>
            </a:solidFill>
          </a:endParaRPr>
        </a:p>
      </dsp:txBody>
      <dsp:txXfrm>
        <a:off x="1146048" y="2167466"/>
        <a:ext cx="6907174" cy="1083733"/>
      </dsp:txXfrm>
    </dsp:sp>
    <dsp:sp modelId="{4C9500D6-51C6-463B-BBAD-311123CFF961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1B493-5BD7-4E39-9F0D-972E047C389F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100" b="1" kern="1200" dirty="0" smtClean="0">
              <a:solidFill>
                <a:schemeClr val="bg1"/>
              </a:solidFill>
            </a:rPr>
            <a:t>4.7  veces mayor riesgo de hemorragia subaracnoidea en mujeres fumadoras </a:t>
          </a:r>
          <a:endParaRPr lang="es-ES" sz="3100" b="1" kern="1200" dirty="0">
            <a:solidFill>
              <a:schemeClr val="bg1"/>
            </a:solidFill>
          </a:endParaRPr>
        </a:p>
      </dsp:txBody>
      <dsp:txXfrm>
        <a:off x="752110" y="3793066"/>
        <a:ext cx="7301111" cy="1083733"/>
      </dsp:txXfrm>
    </dsp:sp>
    <dsp:sp modelId="{D9F10E00-3821-4ADA-8647-FFF1FDC6FCE6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E69A9-BF28-4673-BBC4-DECEE26507EB}">
      <dsp:nvSpPr>
        <dsp:cNvPr id="0" name=""/>
        <dsp:cNvSpPr/>
      </dsp:nvSpPr>
      <dsp:spPr>
        <a:xfrm>
          <a:off x="-5871051" y="-898708"/>
          <a:ext cx="6991072" cy="6991072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DEA74-A4F1-4986-A76C-0E981EC27BC3}">
      <dsp:nvSpPr>
        <dsp:cNvPr id="0" name=""/>
        <dsp:cNvSpPr/>
      </dsp:nvSpPr>
      <dsp:spPr>
        <a:xfrm>
          <a:off x="720879" y="519365"/>
          <a:ext cx="8085423" cy="103873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4493" tIns="81280" rIns="81280" bIns="81280" numCol="1" spcCol="1270" anchor="ctr" anchorCtr="0">
          <a:noAutofit/>
          <a:sp3d extrusionH="28000" prstMaterial="matte"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b="1" kern="1200" dirty="0"/>
            <a:t>Las mujeres tenían un peor perfil de riesgo cardiovascular</a:t>
          </a:r>
          <a:endParaRPr lang="es-ES" sz="3200" b="1" kern="1200" dirty="0"/>
        </a:p>
      </dsp:txBody>
      <dsp:txXfrm>
        <a:off x="720879" y="519365"/>
        <a:ext cx="8085423" cy="1038731"/>
      </dsp:txXfrm>
    </dsp:sp>
    <dsp:sp modelId="{2902CBE2-33AE-46B2-9F07-3170EADC637E}">
      <dsp:nvSpPr>
        <dsp:cNvPr id="0" name=""/>
        <dsp:cNvSpPr/>
      </dsp:nvSpPr>
      <dsp:spPr>
        <a:xfrm>
          <a:off x="71672" y="389524"/>
          <a:ext cx="1298413" cy="12984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8BFA7-BA40-41A3-B952-B546074B63E5}">
      <dsp:nvSpPr>
        <dsp:cNvPr id="0" name=""/>
        <dsp:cNvSpPr/>
      </dsp:nvSpPr>
      <dsp:spPr>
        <a:xfrm>
          <a:off x="1098458" y="2077462"/>
          <a:ext cx="7707844" cy="1038731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4493" tIns="81280" rIns="81280" bIns="81280" numCol="1" spcCol="1270" anchor="ctr" anchorCtr="0">
          <a:noAutofit/>
          <a:sp3d extrusionH="28000" prstMaterial="matte"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/>
            <a:t>Mayor edad, &gt;70 años y m</a:t>
          </a:r>
          <a:r>
            <a:rPr lang="es-PA" sz="3200" b="1" kern="1200" dirty="0" err="1"/>
            <a:t>ayor</a:t>
          </a:r>
          <a:r>
            <a:rPr lang="es-PA" sz="3200" b="1" kern="1200" dirty="0"/>
            <a:t> Diabetes Mellitus y HTA</a:t>
          </a:r>
          <a:endParaRPr lang="es-ES" sz="3200" b="1" kern="1200" dirty="0"/>
        </a:p>
      </dsp:txBody>
      <dsp:txXfrm>
        <a:off x="1098458" y="2077462"/>
        <a:ext cx="7707844" cy="1038731"/>
      </dsp:txXfrm>
    </dsp:sp>
    <dsp:sp modelId="{B9BD016A-95AD-4CCC-910C-F9B474F368CA}">
      <dsp:nvSpPr>
        <dsp:cNvPr id="0" name=""/>
        <dsp:cNvSpPr/>
      </dsp:nvSpPr>
      <dsp:spPr>
        <a:xfrm>
          <a:off x="449251" y="1947620"/>
          <a:ext cx="1298413" cy="12984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DD590-677F-476D-B592-5084D7113F52}">
      <dsp:nvSpPr>
        <dsp:cNvPr id="0" name=""/>
        <dsp:cNvSpPr/>
      </dsp:nvSpPr>
      <dsp:spPr>
        <a:xfrm>
          <a:off x="720879" y="3635558"/>
          <a:ext cx="8085423" cy="1038731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4493" tIns="81280" rIns="81280" bIns="81280" numCol="1" spcCol="1270" anchor="ctr" anchorCtr="0">
          <a:noAutofit/>
          <a:sp3d extrusionH="28000" prstMaterial="matte"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/>
            <a:t>Potentes predictores de eventos </a:t>
          </a:r>
          <a:r>
            <a:rPr lang="es-PA" sz="3200" b="1" kern="1200" dirty="0"/>
            <a:t>adversos</a:t>
          </a:r>
          <a:endParaRPr lang="es-ES" sz="3200" b="1" kern="1200" dirty="0"/>
        </a:p>
      </dsp:txBody>
      <dsp:txXfrm>
        <a:off x="720879" y="3635558"/>
        <a:ext cx="8085423" cy="1038731"/>
      </dsp:txXfrm>
    </dsp:sp>
    <dsp:sp modelId="{2C5D926A-955D-4513-8EC3-F0BB5AA0E496}">
      <dsp:nvSpPr>
        <dsp:cNvPr id="0" name=""/>
        <dsp:cNvSpPr/>
      </dsp:nvSpPr>
      <dsp:spPr>
        <a:xfrm>
          <a:off x="71672" y="3505717"/>
          <a:ext cx="1298413" cy="12984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91EC-14F3-462C-845E-9CDFDC0A7CB5}">
      <dsp:nvSpPr>
        <dsp:cNvPr id="0" name=""/>
        <dsp:cNvSpPr/>
      </dsp:nvSpPr>
      <dsp:spPr>
        <a:xfrm>
          <a:off x="-5300304" y="-811786"/>
          <a:ext cx="6311869" cy="6311869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0E1511-0382-491D-8C59-3A5BB6F11F4D}">
      <dsp:nvSpPr>
        <dsp:cNvPr id="0" name=""/>
        <dsp:cNvSpPr/>
      </dsp:nvSpPr>
      <dsp:spPr>
        <a:xfrm>
          <a:off x="650735" y="468829"/>
          <a:ext cx="9316103" cy="93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2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b="1" kern="1200" dirty="0"/>
            <a:t>Situación actual de la enfermedad cardiovascular</a:t>
          </a:r>
          <a:endParaRPr lang="es-ES" sz="3200" b="1" kern="1200" dirty="0"/>
        </a:p>
      </dsp:txBody>
      <dsp:txXfrm>
        <a:off x="650735" y="468829"/>
        <a:ext cx="9316103" cy="937659"/>
      </dsp:txXfrm>
    </dsp:sp>
    <dsp:sp modelId="{952C2E22-47AE-494B-A02F-43B0DB7FD3D8}">
      <dsp:nvSpPr>
        <dsp:cNvPr id="0" name=""/>
        <dsp:cNvSpPr/>
      </dsp:nvSpPr>
      <dsp:spPr>
        <a:xfrm>
          <a:off x="64698" y="351622"/>
          <a:ext cx="1172074" cy="1172074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ACEAB8-47E6-4302-A0E1-FD9E7FCD9DB8}">
      <dsp:nvSpPr>
        <dsp:cNvPr id="0" name=""/>
        <dsp:cNvSpPr/>
      </dsp:nvSpPr>
      <dsp:spPr>
        <a:xfrm>
          <a:off x="991574" y="1875318"/>
          <a:ext cx="8975263" cy="93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2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El </a:t>
          </a:r>
          <a:r>
            <a:rPr lang="es-ES" sz="3200" b="1" kern="1200" dirty="0"/>
            <a:t>tabaco y el riesgo cardiovascular</a:t>
          </a:r>
        </a:p>
      </dsp:txBody>
      <dsp:txXfrm>
        <a:off x="991574" y="1875318"/>
        <a:ext cx="8975263" cy="937659"/>
      </dsp:txXfrm>
    </dsp:sp>
    <dsp:sp modelId="{9CBFE0F7-E62B-4F63-8035-880F28982DFF}">
      <dsp:nvSpPr>
        <dsp:cNvPr id="0" name=""/>
        <dsp:cNvSpPr/>
      </dsp:nvSpPr>
      <dsp:spPr>
        <a:xfrm>
          <a:off x="405537" y="1758111"/>
          <a:ext cx="1172074" cy="1172074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0FBFEC-84DC-4FA8-B6CD-294D7BE8F241}">
      <dsp:nvSpPr>
        <dsp:cNvPr id="0" name=""/>
        <dsp:cNvSpPr/>
      </dsp:nvSpPr>
      <dsp:spPr>
        <a:xfrm>
          <a:off x="650735" y="3281807"/>
          <a:ext cx="9316103" cy="93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2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b="1" kern="1200" dirty="0"/>
            <a:t>Mujeres y la enfermedad coronaria</a:t>
          </a:r>
        </a:p>
      </dsp:txBody>
      <dsp:txXfrm>
        <a:off x="650735" y="3281807"/>
        <a:ext cx="9316103" cy="937659"/>
      </dsp:txXfrm>
    </dsp:sp>
    <dsp:sp modelId="{44578727-7221-4D3F-8BD0-864289EF0561}">
      <dsp:nvSpPr>
        <dsp:cNvPr id="0" name=""/>
        <dsp:cNvSpPr/>
      </dsp:nvSpPr>
      <dsp:spPr>
        <a:xfrm>
          <a:off x="64698" y="3164599"/>
          <a:ext cx="1172074" cy="1172074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91EC-14F3-462C-845E-9CDFDC0A7CB5}">
      <dsp:nvSpPr>
        <dsp:cNvPr id="0" name=""/>
        <dsp:cNvSpPr/>
      </dsp:nvSpPr>
      <dsp:spPr>
        <a:xfrm>
          <a:off x="-5300304" y="-811786"/>
          <a:ext cx="6311869" cy="6311869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0E1511-0382-491D-8C59-3A5BB6F11F4D}">
      <dsp:nvSpPr>
        <dsp:cNvPr id="0" name=""/>
        <dsp:cNvSpPr/>
      </dsp:nvSpPr>
      <dsp:spPr>
        <a:xfrm>
          <a:off x="650735" y="468829"/>
          <a:ext cx="9316103" cy="93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2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b="1" kern="1200" dirty="0"/>
            <a:t>Situación actual de la enfermedad cardiovascular</a:t>
          </a:r>
          <a:endParaRPr lang="es-ES" sz="3200" b="1" kern="1200" dirty="0"/>
        </a:p>
      </dsp:txBody>
      <dsp:txXfrm>
        <a:off x="650735" y="468829"/>
        <a:ext cx="9316103" cy="937659"/>
      </dsp:txXfrm>
    </dsp:sp>
    <dsp:sp modelId="{952C2E22-47AE-494B-A02F-43B0DB7FD3D8}">
      <dsp:nvSpPr>
        <dsp:cNvPr id="0" name=""/>
        <dsp:cNvSpPr/>
      </dsp:nvSpPr>
      <dsp:spPr>
        <a:xfrm>
          <a:off x="64698" y="351622"/>
          <a:ext cx="1172074" cy="1172074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ACEAB8-47E6-4302-A0E1-FD9E7FCD9DB8}">
      <dsp:nvSpPr>
        <dsp:cNvPr id="0" name=""/>
        <dsp:cNvSpPr/>
      </dsp:nvSpPr>
      <dsp:spPr>
        <a:xfrm>
          <a:off x="991574" y="1875318"/>
          <a:ext cx="8975263" cy="93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2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El </a:t>
          </a:r>
          <a:r>
            <a:rPr lang="es-ES" sz="3200" b="1" kern="1200" dirty="0"/>
            <a:t>tabaco y el riesgo cardiovascular</a:t>
          </a:r>
        </a:p>
      </dsp:txBody>
      <dsp:txXfrm>
        <a:off x="991574" y="1875318"/>
        <a:ext cx="8975263" cy="937659"/>
      </dsp:txXfrm>
    </dsp:sp>
    <dsp:sp modelId="{9CBFE0F7-E62B-4F63-8035-880F28982DFF}">
      <dsp:nvSpPr>
        <dsp:cNvPr id="0" name=""/>
        <dsp:cNvSpPr/>
      </dsp:nvSpPr>
      <dsp:spPr>
        <a:xfrm>
          <a:off x="405537" y="1758111"/>
          <a:ext cx="1172074" cy="1172074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0FBFEC-84DC-4FA8-B6CD-294D7BE8F241}">
      <dsp:nvSpPr>
        <dsp:cNvPr id="0" name=""/>
        <dsp:cNvSpPr/>
      </dsp:nvSpPr>
      <dsp:spPr>
        <a:xfrm>
          <a:off x="650735" y="3281807"/>
          <a:ext cx="9316103" cy="93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2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b="1" kern="1200" dirty="0"/>
            <a:t>Mujeres y la enfermedad coronaria</a:t>
          </a:r>
        </a:p>
      </dsp:txBody>
      <dsp:txXfrm>
        <a:off x="650735" y="3281807"/>
        <a:ext cx="9316103" cy="937659"/>
      </dsp:txXfrm>
    </dsp:sp>
    <dsp:sp modelId="{44578727-7221-4D3F-8BD0-864289EF0561}">
      <dsp:nvSpPr>
        <dsp:cNvPr id="0" name=""/>
        <dsp:cNvSpPr/>
      </dsp:nvSpPr>
      <dsp:spPr>
        <a:xfrm>
          <a:off x="64698" y="3164599"/>
          <a:ext cx="1172074" cy="1172074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6B5A8-D886-4A9F-9ED0-F8DB80165EE2}">
      <dsp:nvSpPr>
        <dsp:cNvPr id="0" name=""/>
        <dsp:cNvSpPr/>
      </dsp:nvSpPr>
      <dsp:spPr>
        <a:xfrm>
          <a:off x="3161392" y="85724"/>
          <a:ext cx="4114800" cy="411480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b="1" kern="1200" dirty="0"/>
            <a:t>HIPERTENSIÓN ARTERIAL 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/>
            <a:t>(PAS 165 </a:t>
          </a:r>
          <a:r>
            <a:rPr lang="es-PA" sz="2000" b="1" kern="1200" dirty="0" err="1"/>
            <a:t>mmHg</a:t>
          </a:r>
          <a:r>
            <a:rPr lang="es-PA" sz="2000" b="1" kern="1200" dirty="0"/>
            <a:t>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/>
            <a:t> </a:t>
          </a:r>
          <a:r>
            <a:rPr lang="es-PA" sz="3000" b="1" kern="1200" dirty="0">
              <a:solidFill>
                <a:srgbClr val="FF0000"/>
              </a:solidFill>
            </a:rPr>
            <a:t>X1.9</a:t>
          </a:r>
        </a:p>
      </dsp:txBody>
      <dsp:txXfrm>
        <a:off x="3710032" y="805815"/>
        <a:ext cx="3017520" cy="1851660"/>
      </dsp:txXfrm>
    </dsp:sp>
    <dsp:sp modelId="{CB72C6A6-E277-42B2-A2DA-28A0E60735CD}">
      <dsp:nvSpPr>
        <dsp:cNvPr id="0" name=""/>
        <dsp:cNvSpPr/>
      </dsp:nvSpPr>
      <dsp:spPr>
        <a:xfrm>
          <a:off x="4646149" y="2657475"/>
          <a:ext cx="4114800" cy="4114800"/>
        </a:xfrm>
        <a:prstGeom prst="ellipse">
          <a:avLst/>
        </a:prstGeom>
        <a:solidFill>
          <a:schemeClr val="accent2">
            <a:shade val="80000"/>
            <a:alpha val="50000"/>
            <a:hueOff val="28"/>
            <a:satOff val="7959"/>
            <a:lumOff val="2733"/>
            <a:alphaOff val="-1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b="1" kern="1200" dirty="0"/>
            <a:t>DISLIPIDEMIA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/>
            <a:t>(Col-</a:t>
          </a:r>
          <a:r>
            <a:rPr lang="es-PA" sz="2000" b="1" kern="1200" dirty="0" err="1"/>
            <a:t>noHDL</a:t>
          </a:r>
          <a:r>
            <a:rPr lang="es-PA" sz="2000" b="1" kern="1200" dirty="0"/>
            <a:t> 220 mg/dl)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b="1" kern="1200" dirty="0">
              <a:solidFill>
                <a:srgbClr val="FF0000"/>
              </a:solidFill>
            </a:rPr>
            <a:t>X1.3</a:t>
          </a:r>
        </a:p>
      </dsp:txBody>
      <dsp:txXfrm>
        <a:off x="5904592" y="3720465"/>
        <a:ext cx="2468880" cy="2263140"/>
      </dsp:txXfrm>
    </dsp:sp>
    <dsp:sp modelId="{9BEA7C1E-7691-405E-B3D1-8FB73F7E6425}">
      <dsp:nvSpPr>
        <dsp:cNvPr id="0" name=""/>
        <dsp:cNvSpPr/>
      </dsp:nvSpPr>
      <dsp:spPr>
        <a:xfrm>
          <a:off x="1676635" y="2657475"/>
          <a:ext cx="4114800" cy="4114800"/>
        </a:xfrm>
        <a:prstGeom prst="ellipse">
          <a:avLst/>
        </a:prstGeom>
        <a:solidFill>
          <a:schemeClr val="accent2">
            <a:shade val="80000"/>
            <a:alpha val="50000"/>
            <a:hueOff val="57"/>
            <a:satOff val="15917"/>
            <a:lumOff val="5467"/>
            <a:alphaOff val="-3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100" b="1" kern="1200" dirty="0"/>
            <a:t>INTOLERANCIA A LA GLUCOSA </a:t>
          </a:r>
          <a:r>
            <a:rPr lang="es-PA" sz="3100" b="1" kern="1200" dirty="0">
              <a:solidFill>
                <a:srgbClr val="FF0000"/>
              </a:solidFill>
            </a:rPr>
            <a:t>X1.8</a:t>
          </a:r>
        </a:p>
      </dsp:txBody>
      <dsp:txXfrm>
        <a:off x="2064112" y="3720465"/>
        <a:ext cx="2468880" cy="2263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6B5A8-D886-4A9F-9ED0-F8DB80165EE2}">
      <dsp:nvSpPr>
        <dsp:cNvPr id="0" name=""/>
        <dsp:cNvSpPr/>
      </dsp:nvSpPr>
      <dsp:spPr>
        <a:xfrm>
          <a:off x="3161392" y="85724"/>
          <a:ext cx="4114800" cy="411480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b="1" kern="1200" dirty="0"/>
            <a:t>HIPERTENSIÓN ARTERIAL 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/>
            <a:t>(PAS 155 </a:t>
          </a:r>
          <a:r>
            <a:rPr lang="es-PA" sz="2000" b="1" kern="1200" dirty="0" err="1"/>
            <a:t>mmHg</a:t>
          </a:r>
          <a:r>
            <a:rPr lang="es-PA" sz="2000" b="1" kern="1200" dirty="0"/>
            <a:t>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/>
            <a:t> </a:t>
          </a:r>
          <a:r>
            <a:rPr lang="es-PA" sz="3000" b="1" kern="1200" dirty="0">
              <a:solidFill>
                <a:srgbClr val="FF0000"/>
              </a:solidFill>
            </a:rPr>
            <a:t>X3.0</a:t>
          </a:r>
        </a:p>
      </dsp:txBody>
      <dsp:txXfrm>
        <a:off x="3710032" y="805815"/>
        <a:ext cx="3017520" cy="1851660"/>
      </dsp:txXfrm>
    </dsp:sp>
    <dsp:sp modelId="{CB72C6A6-E277-42B2-A2DA-28A0E60735CD}">
      <dsp:nvSpPr>
        <dsp:cNvPr id="0" name=""/>
        <dsp:cNvSpPr/>
      </dsp:nvSpPr>
      <dsp:spPr>
        <a:xfrm>
          <a:off x="4646149" y="2657475"/>
          <a:ext cx="4114800" cy="4114800"/>
        </a:xfrm>
        <a:prstGeom prst="ellipse">
          <a:avLst/>
        </a:prstGeom>
        <a:solidFill>
          <a:schemeClr val="accent2">
            <a:shade val="80000"/>
            <a:alpha val="50000"/>
            <a:hueOff val="28"/>
            <a:satOff val="7959"/>
            <a:lumOff val="2733"/>
            <a:alphaOff val="-1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b="1" kern="1200" dirty="0"/>
            <a:t>DISLIPIDEMIA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/>
            <a:t>(Col-</a:t>
          </a:r>
          <a:r>
            <a:rPr lang="es-PA" sz="2000" b="1" kern="1200" dirty="0" err="1"/>
            <a:t>noHDL</a:t>
          </a:r>
          <a:r>
            <a:rPr lang="es-PA" sz="2000" b="1" kern="1200" dirty="0"/>
            <a:t> 235 mg/dl)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b="1" kern="1200" dirty="0">
              <a:solidFill>
                <a:srgbClr val="FF0000"/>
              </a:solidFill>
            </a:rPr>
            <a:t>X1.7</a:t>
          </a:r>
        </a:p>
      </dsp:txBody>
      <dsp:txXfrm>
        <a:off x="5904592" y="3720465"/>
        <a:ext cx="2468880" cy="2263140"/>
      </dsp:txXfrm>
    </dsp:sp>
    <dsp:sp modelId="{9BEA7C1E-7691-405E-B3D1-8FB73F7E6425}">
      <dsp:nvSpPr>
        <dsp:cNvPr id="0" name=""/>
        <dsp:cNvSpPr/>
      </dsp:nvSpPr>
      <dsp:spPr>
        <a:xfrm>
          <a:off x="1676635" y="2657475"/>
          <a:ext cx="4114800" cy="4114800"/>
        </a:xfrm>
        <a:prstGeom prst="ellipse">
          <a:avLst/>
        </a:prstGeom>
        <a:solidFill>
          <a:schemeClr val="accent2">
            <a:shade val="80000"/>
            <a:alpha val="50000"/>
            <a:hueOff val="57"/>
            <a:satOff val="15917"/>
            <a:lumOff val="5467"/>
            <a:alphaOff val="-3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600" b="1" kern="1200" dirty="0"/>
            <a:t>FUMADOR</a:t>
          </a:r>
          <a:r>
            <a:rPr lang="es-PA" sz="4300" b="1" kern="1200" dirty="0"/>
            <a:t> </a:t>
          </a:r>
          <a:r>
            <a:rPr lang="es-PA" sz="4300" b="1" kern="1200" dirty="0">
              <a:solidFill>
                <a:srgbClr val="FF0000"/>
              </a:solidFill>
            </a:rPr>
            <a:t>X1.7</a:t>
          </a:r>
        </a:p>
      </dsp:txBody>
      <dsp:txXfrm>
        <a:off x="2064112" y="3720465"/>
        <a:ext cx="2468880" cy="2263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DAE38-5267-4A6D-ADD4-29F94FD32319}">
      <dsp:nvSpPr>
        <dsp:cNvPr id="0" name=""/>
        <dsp:cNvSpPr/>
      </dsp:nvSpPr>
      <dsp:spPr>
        <a:xfrm>
          <a:off x="2858782" y="-40157"/>
          <a:ext cx="6474435" cy="6474435"/>
        </a:xfrm>
        <a:prstGeom prst="circularArrow">
          <a:avLst>
            <a:gd name="adj1" fmla="val 5544"/>
            <a:gd name="adj2" fmla="val 330680"/>
            <a:gd name="adj3" fmla="val 14476543"/>
            <a:gd name="adj4" fmla="val 16972700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973D2-78E0-40AC-A46C-E538338A9622}">
      <dsp:nvSpPr>
        <dsp:cNvPr id="0" name=""/>
        <dsp:cNvSpPr/>
      </dsp:nvSpPr>
      <dsp:spPr>
        <a:xfrm>
          <a:off x="5060156" y="1094"/>
          <a:ext cx="2071687" cy="10358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/>
            <a:t>Edad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/>
            <a:t>avanzada</a:t>
          </a:r>
        </a:p>
      </dsp:txBody>
      <dsp:txXfrm>
        <a:off x="5110722" y="51660"/>
        <a:ext cx="1970555" cy="934711"/>
      </dsp:txXfrm>
    </dsp:sp>
    <dsp:sp modelId="{68CA423E-0B8C-440A-B304-10DDEC27E1B2}">
      <dsp:nvSpPr>
        <dsp:cNvPr id="0" name=""/>
        <dsp:cNvSpPr/>
      </dsp:nvSpPr>
      <dsp:spPr>
        <a:xfrm>
          <a:off x="7218756" y="1040622"/>
          <a:ext cx="2071687" cy="1035843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/>
            <a:t>TABAQUISMO</a:t>
          </a:r>
        </a:p>
      </dsp:txBody>
      <dsp:txXfrm>
        <a:off x="7269322" y="1091188"/>
        <a:ext cx="1970555" cy="934711"/>
      </dsp:txXfrm>
    </dsp:sp>
    <dsp:sp modelId="{77093F6F-174D-46CC-8EDB-E1B489AEDBEB}">
      <dsp:nvSpPr>
        <dsp:cNvPr id="0" name=""/>
        <dsp:cNvSpPr/>
      </dsp:nvSpPr>
      <dsp:spPr>
        <a:xfrm>
          <a:off x="7751886" y="3376418"/>
          <a:ext cx="2071687" cy="1035843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/>
            <a:t>Hipertensión arterial</a:t>
          </a:r>
        </a:p>
      </dsp:txBody>
      <dsp:txXfrm>
        <a:off x="7802452" y="3426984"/>
        <a:ext cx="1970555" cy="934711"/>
      </dsp:txXfrm>
    </dsp:sp>
    <dsp:sp modelId="{4A3F2302-0FA7-4253-AEE9-83FA5DB510BE}">
      <dsp:nvSpPr>
        <dsp:cNvPr id="0" name=""/>
        <dsp:cNvSpPr/>
      </dsp:nvSpPr>
      <dsp:spPr>
        <a:xfrm>
          <a:off x="6258089" y="5249581"/>
          <a:ext cx="2071687" cy="1035843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/>
            <a:t>Colesterol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/>
            <a:t>No-HDL</a:t>
          </a:r>
        </a:p>
      </dsp:txBody>
      <dsp:txXfrm>
        <a:off x="6308655" y="5300147"/>
        <a:ext cx="1970555" cy="934711"/>
      </dsp:txXfrm>
    </dsp:sp>
    <dsp:sp modelId="{C4BA8182-1554-4B4C-B226-AE5D61FC95DB}">
      <dsp:nvSpPr>
        <dsp:cNvPr id="0" name=""/>
        <dsp:cNvSpPr/>
      </dsp:nvSpPr>
      <dsp:spPr>
        <a:xfrm>
          <a:off x="3862223" y="5249581"/>
          <a:ext cx="2071687" cy="1035843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/>
            <a:t>Colesterol  LDL</a:t>
          </a:r>
        </a:p>
      </dsp:txBody>
      <dsp:txXfrm>
        <a:off x="3912789" y="5300147"/>
        <a:ext cx="1970555" cy="934711"/>
      </dsp:txXfrm>
    </dsp:sp>
    <dsp:sp modelId="{8BC8D48B-DAE3-404B-B7FF-EFD2760DCC49}">
      <dsp:nvSpPr>
        <dsp:cNvPr id="0" name=""/>
        <dsp:cNvSpPr/>
      </dsp:nvSpPr>
      <dsp:spPr>
        <a:xfrm>
          <a:off x="2368425" y="3376418"/>
          <a:ext cx="2071687" cy="1035843"/>
        </a:xfrm>
        <a:prstGeom prst="round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/>
            <a:t>Colesterol  HDL</a:t>
          </a:r>
        </a:p>
      </dsp:txBody>
      <dsp:txXfrm>
        <a:off x="2418991" y="3426984"/>
        <a:ext cx="1970555" cy="934711"/>
      </dsp:txXfrm>
    </dsp:sp>
    <dsp:sp modelId="{D7289752-1043-4D05-83B3-35E8B6774FEE}">
      <dsp:nvSpPr>
        <dsp:cNvPr id="0" name=""/>
        <dsp:cNvSpPr/>
      </dsp:nvSpPr>
      <dsp:spPr>
        <a:xfrm>
          <a:off x="2901555" y="1040622"/>
          <a:ext cx="2071687" cy="103584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/>
            <a:t>Diabetes mellitus</a:t>
          </a:r>
        </a:p>
      </dsp:txBody>
      <dsp:txXfrm>
        <a:off x="2952121" y="1091188"/>
        <a:ext cx="1970555" cy="934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0B5F4-E41E-4DB4-9CDE-262F46770C05}">
      <dsp:nvSpPr>
        <dsp:cNvPr id="0" name=""/>
        <dsp:cNvSpPr/>
      </dsp:nvSpPr>
      <dsp:spPr>
        <a:xfrm>
          <a:off x="4659904" y="4349"/>
          <a:ext cx="1633975" cy="10620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/>
            <a:t>Lipoproteína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/>
            <a:t>A y B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/>
            <a:t>aumentada</a:t>
          </a:r>
        </a:p>
      </dsp:txBody>
      <dsp:txXfrm>
        <a:off x="4711751" y="56196"/>
        <a:ext cx="1530281" cy="958389"/>
      </dsp:txXfrm>
    </dsp:sp>
    <dsp:sp modelId="{3F100328-8100-4FCC-B8E7-F049B448DE45}">
      <dsp:nvSpPr>
        <dsp:cNvPr id="0" name=""/>
        <dsp:cNvSpPr/>
      </dsp:nvSpPr>
      <dsp:spPr>
        <a:xfrm>
          <a:off x="2976180" y="535391"/>
          <a:ext cx="5001423" cy="5001423"/>
        </a:xfrm>
        <a:custGeom>
          <a:avLst/>
          <a:gdLst/>
          <a:ahLst/>
          <a:cxnLst/>
          <a:rect l="0" t="0" r="0" b="0"/>
          <a:pathLst>
            <a:path>
              <a:moveTo>
                <a:pt x="3328125" y="140850"/>
              </a:moveTo>
              <a:arcTo wR="2500711" hR="2500711" stAng="17359300" swAng="1499906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85471-3705-45BE-885C-9B5D6222125E}">
      <dsp:nvSpPr>
        <dsp:cNvPr id="0" name=""/>
        <dsp:cNvSpPr/>
      </dsp:nvSpPr>
      <dsp:spPr>
        <a:xfrm>
          <a:off x="6825584" y="1254705"/>
          <a:ext cx="1633975" cy="1062083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/>
            <a:t>Triglicéridos aumentados</a:t>
          </a:r>
        </a:p>
      </dsp:txBody>
      <dsp:txXfrm>
        <a:off x="6877431" y="1306552"/>
        <a:ext cx="1530281" cy="958389"/>
      </dsp:txXfrm>
    </dsp:sp>
    <dsp:sp modelId="{1255DF85-1976-403E-9F1C-386A4C1AF258}">
      <dsp:nvSpPr>
        <dsp:cNvPr id="0" name=""/>
        <dsp:cNvSpPr/>
      </dsp:nvSpPr>
      <dsp:spPr>
        <a:xfrm>
          <a:off x="2976180" y="535391"/>
          <a:ext cx="5001423" cy="5001423"/>
        </a:xfrm>
        <a:custGeom>
          <a:avLst/>
          <a:gdLst/>
          <a:ahLst/>
          <a:cxnLst/>
          <a:rect l="0" t="0" r="0" b="0"/>
          <a:pathLst>
            <a:path>
              <a:moveTo>
                <a:pt x="4899836" y="1795188"/>
              </a:moveTo>
              <a:arcTo wR="2500711" hR="2500711" stAng="20616760" swAng="1966479"/>
            </a:path>
          </a:pathLst>
        </a:custGeom>
        <a:noFill/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5AFAD-C3DB-4974-9C95-E5CF9E10C10B}">
      <dsp:nvSpPr>
        <dsp:cNvPr id="0" name=""/>
        <dsp:cNvSpPr/>
      </dsp:nvSpPr>
      <dsp:spPr>
        <a:xfrm>
          <a:off x="6825584" y="3755417"/>
          <a:ext cx="1633975" cy="1062083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/>
            <a:t>LDL pequeñas</a:t>
          </a:r>
        </a:p>
      </dsp:txBody>
      <dsp:txXfrm>
        <a:off x="6877431" y="3807264"/>
        <a:ext cx="1530281" cy="958389"/>
      </dsp:txXfrm>
    </dsp:sp>
    <dsp:sp modelId="{32A52341-FF3A-423F-8936-547B233552D7}">
      <dsp:nvSpPr>
        <dsp:cNvPr id="0" name=""/>
        <dsp:cNvSpPr/>
      </dsp:nvSpPr>
      <dsp:spPr>
        <a:xfrm>
          <a:off x="2976180" y="535391"/>
          <a:ext cx="5001423" cy="5001423"/>
        </a:xfrm>
        <a:custGeom>
          <a:avLst/>
          <a:gdLst/>
          <a:ahLst/>
          <a:cxnLst/>
          <a:rect l="0" t="0" r="0" b="0"/>
          <a:pathLst>
            <a:path>
              <a:moveTo>
                <a:pt x="4247875" y="4289840"/>
              </a:moveTo>
              <a:arcTo wR="2500711" hR="2500711" stAng="2740794" swAng="1499906"/>
            </a:path>
          </a:pathLst>
        </a:custGeom>
        <a:noFill/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31647-CC47-4C0E-BA09-9B5BFAB9FBFB}">
      <dsp:nvSpPr>
        <dsp:cNvPr id="0" name=""/>
        <dsp:cNvSpPr/>
      </dsp:nvSpPr>
      <dsp:spPr>
        <a:xfrm>
          <a:off x="4659904" y="5005773"/>
          <a:ext cx="1633975" cy="1062083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 err="1"/>
            <a:t>Homocisteína</a:t>
          </a:r>
          <a:r>
            <a:rPr lang="es-PA" sz="1500" b="1" kern="1200" dirty="0"/>
            <a:t> aumentada</a:t>
          </a:r>
        </a:p>
      </dsp:txBody>
      <dsp:txXfrm>
        <a:off x="4711751" y="5057620"/>
        <a:ext cx="1530281" cy="958389"/>
      </dsp:txXfrm>
    </dsp:sp>
    <dsp:sp modelId="{5CFEC391-F55F-403F-A651-83E8BBAD3133}">
      <dsp:nvSpPr>
        <dsp:cNvPr id="0" name=""/>
        <dsp:cNvSpPr/>
      </dsp:nvSpPr>
      <dsp:spPr>
        <a:xfrm>
          <a:off x="2976180" y="535391"/>
          <a:ext cx="5001423" cy="5001423"/>
        </a:xfrm>
        <a:custGeom>
          <a:avLst/>
          <a:gdLst/>
          <a:ahLst/>
          <a:cxnLst/>
          <a:rect l="0" t="0" r="0" b="0"/>
          <a:pathLst>
            <a:path>
              <a:moveTo>
                <a:pt x="1673298" y="4860573"/>
              </a:moveTo>
              <a:arcTo wR="2500711" hR="2500711" stAng="6559300" swAng="1499906"/>
            </a:path>
          </a:pathLst>
        </a:custGeom>
        <a:noFill/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7028D-3801-447D-A889-AECF07DD20F7}">
      <dsp:nvSpPr>
        <dsp:cNvPr id="0" name=""/>
        <dsp:cNvSpPr/>
      </dsp:nvSpPr>
      <dsp:spPr>
        <a:xfrm>
          <a:off x="2494224" y="3755417"/>
          <a:ext cx="1633975" cy="1062083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/>
            <a:t>Factores </a:t>
          </a:r>
          <a:r>
            <a:rPr lang="es-PA" sz="1500" b="1" kern="1200" dirty="0" err="1"/>
            <a:t>protrombóticos</a:t>
          </a:r>
          <a:endParaRPr lang="es-PA" sz="1500" b="1" kern="1200" dirty="0"/>
        </a:p>
      </dsp:txBody>
      <dsp:txXfrm>
        <a:off x="2546071" y="3807264"/>
        <a:ext cx="1530281" cy="958389"/>
      </dsp:txXfrm>
    </dsp:sp>
    <dsp:sp modelId="{58774DC3-D236-4D9F-8D5B-5127FCB4B7C2}">
      <dsp:nvSpPr>
        <dsp:cNvPr id="0" name=""/>
        <dsp:cNvSpPr/>
      </dsp:nvSpPr>
      <dsp:spPr>
        <a:xfrm>
          <a:off x="2976180" y="535391"/>
          <a:ext cx="5001423" cy="5001423"/>
        </a:xfrm>
        <a:custGeom>
          <a:avLst/>
          <a:gdLst/>
          <a:ahLst/>
          <a:cxnLst/>
          <a:rect l="0" t="0" r="0" b="0"/>
          <a:pathLst>
            <a:path>
              <a:moveTo>
                <a:pt x="101587" y="3206235"/>
              </a:moveTo>
              <a:arcTo wR="2500711" hR="2500711" stAng="9816760" swAng="1966479"/>
            </a:path>
          </a:pathLst>
        </a:custGeom>
        <a:noFill/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FE575-3302-40D5-9192-7A3C3EE920F6}">
      <dsp:nvSpPr>
        <dsp:cNvPr id="0" name=""/>
        <dsp:cNvSpPr/>
      </dsp:nvSpPr>
      <dsp:spPr>
        <a:xfrm>
          <a:off x="2494224" y="1254705"/>
          <a:ext cx="1633975" cy="106208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/>
            <a:t>Marcadores de inflamación</a:t>
          </a:r>
        </a:p>
      </dsp:txBody>
      <dsp:txXfrm>
        <a:off x="2546071" y="1306552"/>
        <a:ext cx="1530281" cy="958389"/>
      </dsp:txXfrm>
    </dsp:sp>
    <dsp:sp modelId="{E972C704-833F-4C60-8727-329879298EE7}">
      <dsp:nvSpPr>
        <dsp:cNvPr id="0" name=""/>
        <dsp:cNvSpPr/>
      </dsp:nvSpPr>
      <dsp:spPr>
        <a:xfrm>
          <a:off x="2976180" y="535391"/>
          <a:ext cx="5001423" cy="5001423"/>
        </a:xfrm>
        <a:custGeom>
          <a:avLst/>
          <a:gdLst/>
          <a:ahLst/>
          <a:cxnLst/>
          <a:rect l="0" t="0" r="0" b="0"/>
          <a:pathLst>
            <a:path>
              <a:moveTo>
                <a:pt x="753548" y="711583"/>
              </a:moveTo>
              <a:arcTo wR="2500711" hR="2500711" stAng="13540794" swAng="1499906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44D44-152D-4364-97D6-A0B969B79B12}">
      <dsp:nvSpPr>
        <dsp:cNvPr id="0" name=""/>
        <dsp:cNvSpPr/>
      </dsp:nvSpPr>
      <dsp:spPr>
        <a:xfrm>
          <a:off x="2697164" y="443895"/>
          <a:ext cx="5736500" cy="5736500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Fuente más importante de exposición química tóxica</a:t>
          </a:r>
        </a:p>
      </dsp:txBody>
      <dsp:txXfrm>
        <a:off x="5720437" y="1659487"/>
        <a:ext cx="2048750" cy="1707291"/>
      </dsp:txXfrm>
    </dsp:sp>
    <dsp:sp modelId="{6CF59991-BA2D-4A20-9B57-A0C554094E21}">
      <dsp:nvSpPr>
        <dsp:cNvPr id="0" name=""/>
        <dsp:cNvSpPr/>
      </dsp:nvSpPr>
      <dsp:spPr>
        <a:xfrm>
          <a:off x="2579020" y="648770"/>
          <a:ext cx="5736500" cy="5736500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Fuente más importante de enfermedad mediada por agentes químicos</a:t>
          </a:r>
        </a:p>
      </dsp:txBody>
      <dsp:txXfrm>
        <a:off x="3944853" y="4370666"/>
        <a:ext cx="3073125" cy="1502416"/>
      </dsp:txXfrm>
    </dsp:sp>
    <dsp:sp modelId="{49021F58-A17A-4F37-8E74-0FC41BD5635D}">
      <dsp:nvSpPr>
        <dsp:cNvPr id="0" name=""/>
        <dsp:cNvSpPr/>
      </dsp:nvSpPr>
      <dsp:spPr>
        <a:xfrm>
          <a:off x="2460875" y="443895"/>
          <a:ext cx="5736500" cy="573650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Humo del tabaco contiene 5000 químicos</a:t>
          </a:r>
        </a:p>
      </dsp:txBody>
      <dsp:txXfrm>
        <a:off x="3125353" y="1659487"/>
        <a:ext cx="2048750" cy="1707291"/>
      </dsp:txXfrm>
    </dsp:sp>
    <dsp:sp modelId="{FE366FBD-D3EA-47F6-BE0F-E654E9C9F2AD}">
      <dsp:nvSpPr>
        <dsp:cNvPr id="0" name=""/>
        <dsp:cNvSpPr/>
      </dsp:nvSpPr>
      <dsp:spPr>
        <a:xfrm>
          <a:off x="2342521" y="88779"/>
          <a:ext cx="6446733" cy="644673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EC460-A6A1-4E9D-8C21-DECA51F96C3F}">
      <dsp:nvSpPr>
        <dsp:cNvPr id="0" name=""/>
        <dsp:cNvSpPr/>
      </dsp:nvSpPr>
      <dsp:spPr>
        <a:xfrm>
          <a:off x="2223903" y="293291"/>
          <a:ext cx="6446733" cy="644673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843C68-52FE-4F53-8625-D107B9F40CA2}">
      <dsp:nvSpPr>
        <dsp:cNvPr id="0" name=""/>
        <dsp:cNvSpPr/>
      </dsp:nvSpPr>
      <dsp:spPr>
        <a:xfrm>
          <a:off x="2105285" y="88779"/>
          <a:ext cx="6446733" cy="644673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DE541-24F9-48FC-A902-3C351C436E31}">
      <dsp:nvSpPr>
        <dsp:cNvPr id="0" name=""/>
        <dsp:cNvSpPr/>
      </dsp:nvSpPr>
      <dsp:spPr>
        <a:xfrm>
          <a:off x="2999559" y="531"/>
          <a:ext cx="4499338" cy="2074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Unión a la </a:t>
          </a:r>
          <a:r>
            <a:rPr lang="es-ES" sz="1600" b="1" kern="1200" dirty="0" err="1"/>
            <a:t>Hb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Hasta 15% de </a:t>
          </a:r>
          <a:r>
            <a:rPr lang="es-ES" sz="1600" b="1" kern="1200" dirty="0" err="1"/>
            <a:t>Carboxihemoglobina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Hipoxia, daño enzimático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Aumenta la ateroesclerosis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Riesgo arritmias letales</a:t>
          </a:r>
        </a:p>
      </dsp:txBody>
      <dsp:txXfrm>
        <a:off x="2999559" y="259861"/>
        <a:ext cx="3721347" cy="1555983"/>
      </dsp:txXfrm>
    </dsp:sp>
    <dsp:sp modelId="{38C38B04-F647-41FA-B35C-CA399F867AB6}">
      <dsp:nvSpPr>
        <dsp:cNvPr id="0" name=""/>
        <dsp:cNvSpPr/>
      </dsp:nvSpPr>
      <dsp:spPr>
        <a:xfrm>
          <a:off x="0" y="531"/>
          <a:ext cx="2999559" cy="20746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b="1" kern="1200" dirty="0"/>
            <a:t>Monóxido de carbono</a:t>
          </a:r>
        </a:p>
      </dsp:txBody>
      <dsp:txXfrm>
        <a:off x="101276" y="101807"/>
        <a:ext cx="2797007" cy="1872091"/>
      </dsp:txXfrm>
    </dsp:sp>
    <dsp:sp modelId="{08EFDBB0-65BB-4795-A8A8-033B50A7A0D9}">
      <dsp:nvSpPr>
        <dsp:cNvPr id="0" name=""/>
        <dsp:cNvSpPr/>
      </dsp:nvSpPr>
      <dsp:spPr>
        <a:xfrm>
          <a:off x="2999559" y="2282640"/>
          <a:ext cx="4499338" cy="2074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/>
            <a:t>Estado de </a:t>
          </a:r>
          <a:r>
            <a:rPr lang="es-PA" sz="1600" b="1" kern="1200" dirty="0" err="1"/>
            <a:t>hipercoagulación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/>
            <a:t>Aumento del trabajo cardíaco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Vasoconstricción coronaria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Liberación de catecolaminas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/>
            <a:t>Alteración del metabolismo de los lípidos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/>
            <a:t>Alteración de la función endotelial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b="1" kern="1200" dirty="0"/>
        </a:p>
      </dsp:txBody>
      <dsp:txXfrm>
        <a:off x="2999559" y="2541970"/>
        <a:ext cx="3721347" cy="1555983"/>
      </dsp:txXfrm>
    </dsp:sp>
    <dsp:sp modelId="{3866F0C8-B699-41B0-A9E4-6E492CCBB117}">
      <dsp:nvSpPr>
        <dsp:cNvPr id="0" name=""/>
        <dsp:cNvSpPr/>
      </dsp:nvSpPr>
      <dsp:spPr>
        <a:xfrm>
          <a:off x="0" y="2282640"/>
          <a:ext cx="2999559" cy="207464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dirty="0"/>
            <a:t>Nicotina</a:t>
          </a:r>
        </a:p>
      </dsp:txBody>
      <dsp:txXfrm>
        <a:off x="101276" y="2383916"/>
        <a:ext cx="2797007" cy="18720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2EB5E-292F-44C6-8B72-9A7F08AABE42}">
      <dsp:nvSpPr>
        <dsp:cNvPr id="0" name=""/>
        <dsp:cNvSpPr/>
      </dsp:nvSpPr>
      <dsp:spPr>
        <a:xfrm>
          <a:off x="4160948" y="1928"/>
          <a:ext cx="2533673" cy="16468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Factor determinante para la enfermedad cardiovascular</a:t>
          </a:r>
        </a:p>
      </dsp:txBody>
      <dsp:txXfrm>
        <a:off x="4241342" y="82322"/>
        <a:ext cx="2372885" cy="1486099"/>
      </dsp:txXfrm>
    </dsp:sp>
    <dsp:sp modelId="{26044960-2843-4C3C-B7C6-E2EC2EBA3A66}">
      <dsp:nvSpPr>
        <dsp:cNvPr id="0" name=""/>
        <dsp:cNvSpPr/>
      </dsp:nvSpPr>
      <dsp:spPr>
        <a:xfrm>
          <a:off x="2706926" y="825372"/>
          <a:ext cx="5441717" cy="5441717"/>
        </a:xfrm>
        <a:custGeom>
          <a:avLst/>
          <a:gdLst/>
          <a:ahLst/>
          <a:cxnLst/>
          <a:rect l="0" t="0" r="0" b="0"/>
          <a:pathLst>
            <a:path>
              <a:moveTo>
                <a:pt x="4005946" y="322604"/>
              </a:moveTo>
              <a:arcTo wR="2720858" hR="2720858" stAng="17891059" swAng="262585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8FEAD-C8E5-48F7-B916-5BBF372DC002}">
      <dsp:nvSpPr>
        <dsp:cNvPr id="0" name=""/>
        <dsp:cNvSpPr/>
      </dsp:nvSpPr>
      <dsp:spPr>
        <a:xfrm>
          <a:off x="6881807" y="2722787"/>
          <a:ext cx="2533673" cy="1646887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OMS estima 5.4 millones de muertes</a:t>
          </a:r>
        </a:p>
      </dsp:txBody>
      <dsp:txXfrm>
        <a:off x="6962201" y="2803181"/>
        <a:ext cx="2372885" cy="1486099"/>
      </dsp:txXfrm>
    </dsp:sp>
    <dsp:sp modelId="{56B9A429-D00C-4B8F-AEBE-D324262F615B}">
      <dsp:nvSpPr>
        <dsp:cNvPr id="0" name=""/>
        <dsp:cNvSpPr/>
      </dsp:nvSpPr>
      <dsp:spPr>
        <a:xfrm>
          <a:off x="2706926" y="825372"/>
          <a:ext cx="5441717" cy="5441717"/>
        </a:xfrm>
        <a:custGeom>
          <a:avLst/>
          <a:gdLst/>
          <a:ahLst/>
          <a:cxnLst/>
          <a:rect l="0" t="0" r="0" b="0"/>
          <a:pathLst>
            <a:path>
              <a:moveTo>
                <a:pt x="5307793" y="3563973"/>
              </a:moveTo>
              <a:arcTo wR="2720858" hR="2720858" stAng="1083087" swAng="2625854"/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79F89-D2D6-4FD1-982C-60CDB4F71133}">
      <dsp:nvSpPr>
        <dsp:cNvPr id="0" name=""/>
        <dsp:cNvSpPr/>
      </dsp:nvSpPr>
      <dsp:spPr>
        <a:xfrm>
          <a:off x="4160948" y="5443646"/>
          <a:ext cx="2533673" cy="1646887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10 millones de muertes en 2025</a:t>
          </a:r>
        </a:p>
      </dsp:txBody>
      <dsp:txXfrm>
        <a:off x="4241342" y="5524040"/>
        <a:ext cx="2372885" cy="1486099"/>
      </dsp:txXfrm>
    </dsp:sp>
    <dsp:sp modelId="{D046BFDF-54B0-45E3-8FB8-74E18D783A89}">
      <dsp:nvSpPr>
        <dsp:cNvPr id="0" name=""/>
        <dsp:cNvSpPr/>
      </dsp:nvSpPr>
      <dsp:spPr>
        <a:xfrm>
          <a:off x="2706926" y="825372"/>
          <a:ext cx="5441717" cy="5441717"/>
        </a:xfrm>
        <a:custGeom>
          <a:avLst/>
          <a:gdLst/>
          <a:ahLst/>
          <a:cxnLst/>
          <a:rect l="0" t="0" r="0" b="0"/>
          <a:pathLst>
            <a:path>
              <a:moveTo>
                <a:pt x="1435771" y="5119112"/>
              </a:moveTo>
              <a:arcTo wR="2720858" hR="2720858" stAng="7091059" swAng="2625854"/>
            </a:path>
          </a:pathLst>
        </a:cu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9EA02-2C6A-4EA0-94F1-ED1EF1C3229F}">
      <dsp:nvSpPr>
        <dsp:cNvPr id="0" name=""/>
        <dsp:cNvSpPr/>
      </dsp:nvSpPr>
      <dsp:spPr>
        <a:xfrm>
          <a:off x="1440089" y="2722787"/>
          <a:ext cx="2533673" cy="164688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50% de los fumadores pueden morir en forma prematura</a:t>
          </a:r>
        </a:p>
      </dsp:txBody>
      <dsp:txXfrm>
        <a:off x="1520483" y="2803181"/>
        <a:ext cx="2372885" cy="1486099"/>
      </dsp:txXfrm>
    </dsp:sp>
    <dsp:sp modelId="{C6D4D292-3BBC-4A6C-8735-18D957C6579A}">
      <dsp:nvSpPr>
        <dsp:cNvPr id="0" name=""/>
        <dsp:cNvSpPr/>
      </dsp:nvSpPr>
      <dsp:spPr>
        <a:xfrm>
          <a:off x="2706926" y="825372"/>
          <a:ext cx="5441717" cy="5441717"/>
        </a:xfrm>
        <a:custGeom>
          <a:avLst/>
          <a:gdLst/>
          <a:ahLst/>
          <a:cxnLst/>
          <a:rect l="0" t="0" r="0" b="0"/>
          <a:pathLst>
            <a:path>
              <a:moveTo>
                <a:pt x="133924" y="1877743"/>
              </a:moveTo>
              <a:arcTo wR="2720858" hR="2720858" stAng="11883087" swAng="2625854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0.02355</cdr:x>
      <cdr:y>0.3651</cdr:y>
    </cdr:from>
    <cdr:to>
      <cdr:x>0.05973</cdr:x>
      <cdr:y>0.58806</cdr:y>
    </cdr:to>
    <cdr:sp macro="" textlink="">
      <cdr:nvSpPr>
        <cdr:cNvPr id="2" name="CuadroTexto 6"/>
        <cdr:cNvSpPr txBox="1"/>
      </cdr:nvSpPr>
      <cdr:spPr>
        <a:xfrm xmlns:a="http://schemas.openxmlformats.org/drawingml/2006/main" rot="16200000">
          <a:off x="-184948" y="2401064"/>
          <a:ext cx="1208508" cy="3642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P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A" sz="2000" dirty="0"/>
            <a:t>Pacientes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0.63721</cdr:x>
      <cdr:y>0.93268</cdr:y>
    </cdr:from>
    <cdr:to>
      <cdr:x>1</cdr:x>
      <cdr:y>0.98317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927300" y="4690646"/>
          <a:ext cx="337464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P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PA" sz="1050" b="1" dirty="0"/>
            <a:t>Fuente: Base de datos de la C.F.C. del </a:t>
          </a:r>
          <a:r>
            <a:rPr lang="es-PA" sz="1050" b="1" dirty="0" err="1"/>
            <a:t>C.H.Dr.A.A.M</a:t>
          </a:r>
          <a:r>
            <a:rPr lang="es-PA" sz="1050" b="1" dirty="0"/>
            <a:t>. 2017</a:t>
          </a:r>
        </a:p>
      </cdr:txBody>
    </cdr:sp>
  </cdr:relSizeAnchor>
  <cdr:relSizeAnchor xmlns:cdr="http://schemas.openxmlformats.org/drawingml/2006/chartDrawing">
    <cdr:from>
      <cdr:x>0.85738</cdr:x>
      <cdr:y>0.21394</cdr:y>
    </cdr:from>
    <cdr:to>
      <cdr:x>0.9308</cdr:x>
      <cdr:y>0.29587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7975263" y="1075971"/>
          <a:ext cx="682942" cy="412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A" sz="2000" b="1" dirty="0">
              <a:solidFill>
                <a:schemeClr val="tx1"/>
              </a:solidFill>
            </a:rPr>
            <a:t>N: </a:t>
          </a:r>
          <a:r>
            <a:rPr lang="es-PA" sz="2000" b="1" dirty="0" smtClean="0">
              <a:solidFill>
                <a:schemeClr val="tx1"/>
              </a:solidFill>
            </a:rPr>
            <a:t>42</a:t>
          </a:r>
          <a:endParaRPr lang="es-PA" sz="20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0.65755</cdr:x>
      <cdr:y>0.93024</cdr:y>
    </cdr:from>
    <cdr:to>
      <cdr:x>1</cdr:x>
      <cdr:y>0.98256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479801" y="4514653"/>
          <a:ext cx="337464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PA" sz="1050" b="1" dirty="0">
              <a:solidFill>
                <a:schemeClr val="tx1"/>
              </a:solidFill>
            </a:rPr>
            <a:t>Fuente: Base de datos de la C.F.C. del </a:t>
          </a:r>
          <a:r>
            <a:rPr lang="es-PA" sz="1050" b="1" dirty="0" err="1">
              <a:solidFill>
                <a:schemeClr val="tx1"/>
              </a:solidFill>
            </a:rPr>
            <a:t>C.H.Dr.A.A.M</a:t>
          </a:r>
          <a:r>
            <a:rPr lang="es-PA" sz="1050" b="1" dirty="0">
              <a:solidFill>
                <a:schemeClr val="tx1"/>
              </a:solidFill>
            </a:rPr>
            <a:t>. 2017</a:t>
          </a:r>
        </a:p>
      </cdr:txBody>
    </cdr:sp>
  </cdr:relSizeAnchor>
  <cdr:relSizeAnchor xmlns:cdr="http://schemas.openxmlformats.org/drawingml/2006/chartDrawing">
    <cdr:from>
      <cdr:x>0.82298</cdr:x>
      <cdr:y>0.311</cdr:y>
    </cdr:from>
    <cdr:to>
      <cdr:x>0.89229</cdr:x>
      <cdr:y>0.39589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8110038" y="1509326"/>
          <a:ext cx="682942" cy="412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A" sz="2000" b="1" dirty="0">
              <a:solidFill>
                <a:schemeClr val="tx1"/>
              </a:solidFill>
            </a:rPr>
            <a:t>N</a:t>
          </a:r>
          <a:r>
            <a:rPr lang="es-PA" sz="2000" b="1">
              <a:solidFill>
                <a:schemeClr val="tx1"/>
              </a:solidFill>
            </a:rPr>
            <a:t>: </a:t>
          </a:r>
          <a:r>
            <a:rPr lang="es-PA" sz="2000" b="1" smtClean="0">
              <a:solidFill>
                <a:schemeClr val="tx1"/>
              </a:solidFill>
            </a:rPr>
            <a:t>42</a:t>
          </a:r>
          <a:endParaRPr lang="es-PA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0.01819</cdr:x>
      <cdr:y>0.33465</cdr:y>
    </cdr:from>
    <cdr:to>
      <cdr:x>0.05567</cdr:x>
      <cdr:y>0.55602</cdr:y>
    </cdr:to>
    <cdr:sp macro="" textlink="">
      <cdr:nvSpPr>
        <cdr:cNvPr id="4" name="CuadroTexto 5"/>
        <cdr:cNvSpPr txBox="1"/>
      </cdr:nvSpPr>
      <cdr:spPr>
        <a:xfrm xmlns:a="http://schemas.openxmlformats.org/drawingml/2006/main" rot="16200000">
          <a:off x="-173304" y="1976635"/>
          <a:ext cx="107439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P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A" dirty="0"/>
            <a:t>Pacientes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0.63974</cdr:x>
      <cdr:y>0.26126</cdr:y>
    </cdr:from>
    <cdr:to>
      <cdr:x>0.71002</cdr:x>
      <cdr:y>0.33779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15924" y="1406690"/>
          <a:ext cx="682942" cy="412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A" sz="2000" b="1" dirty="0">
              <a:solidFill>
                <a:schemeClr val="tx1"/>
              </a:solidFill>
            </a:rPr>
            <a:t>N: </a:t>
          </a:r>
          <a:r>
            <a:rPr lang="es-PA" sz="2000" b="1" dirty="0" smtClean="0">
              <a:solidFill>
                <a:schemeClr val="tx1"/>
              </a:solidFill>
            </a:rPr>
            <a:t>42</a:t>
          </a:r>
          <a:endParaRPr lang="es-PA" sz="20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5009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5478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7061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7728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8774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9060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5054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9330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368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6302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8398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295B6-981C-4933-9AA9-767BA8C4BF5A}" type="datetimeFigureOut">
              <a:rPr lang="es-PA" smtClean="0"/>
              <a:t>19/05/2017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D123-C865-4741-8DE9-32489C88C8E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6288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32.png"/><Relationship Id="rId7" Type="http://schemas.openxmlformats.org/officeDocument/2006/relationships/diagramLayout" Target="../diagrams/layout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7.xml"/><Relationship Id="rId11" Type="http://schemas.openxmlformats.org/officeDocument/2006/relationships/image" Target="../media/image2.png"/><Relationship Id="rId5" Type="http://schemas.openxmlformats.org/officeDocument/2006/relationships/image" Target="../media/image34.png"/><Relationship Id="rId10" Type="http://schemas.microsoft.com/office/2007/relationships/diagramDrawing" Target="../diagrams/drawing17.xml"/><Relationship Id="rId4" Type="http://schemas.openxmlformats.org/officeDocument/2006/relationships/image" Target="../media/image33.png"/><Relationship Id="rId9" Type="http://schemas.openxmlformats.org/officeDocument/2006/relationships/diagramColors" Target="../diagrams/colors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39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39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mbolo mujeres rojo cardiovas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14" y="3983865"/>
            <a:ext cx="941705" cy="14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326761" y="2432945"/>
            <a:ext cx="90285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Mujeres. El tabaco y el 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73716" y="3410852"/>
            <a:ext cx="51491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cap="none" spc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AR BERKLEY" panose="02000000000000000000" pitchFamily="2" charset="0"/>
              </a:rPr>
              <a:t>Riesgo </a:t>
            </a:r>
            <a:r>
              <a:rPr lang="es-ES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 BERKLEY" panose="02000000000000000000" pitchFamily="2" charset="0"/>
              </a:rPr>
              <a:t>C</a:t>
            </a:r>
            <a:r>
              <a:rPr lang="es-ES" sz="4400" b="1" cap="none" spc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AR BERKLEY" panose="02000000000000000000" pitchFamily="2" charset="0"/>
              </a:rPr>
              <a:t>ardiovascular.</a:t>
            </a:r>
          </a:p>
        </p:txBody>
      </p:sp>
    </p:spTree>
    <p:extLst>
      <p:ext uri="{BB962C8B-B14F-4D97-AF65-F5344CB8AC3E}">
        <p14:creationId xmlns:p14="http://schemas.microsoft.com/office/powerpoint/2010/main" val="19419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01003"/>
              </p:ext>
            </p:extLst>
          </p:nvPr>
        </p:nvGraphicFramePr>
        <p:xfrm>
          <a:off x="550843" y="1068636"/>
          <a:ext cx="11116020" cy="542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1"/>
          <p:cNvSpPr txBox="1"/>
          <p:nvPr/>
        </p:nvSpPr>
        <p:spPr>
          <a:xfrm>
            <a:off x="5989644" y="6131642"/>
            <a:ext cx="5485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A" sz="1050" b="1" dirty="0">
                <a:solidFill>
                  <a:schemeClr val="tx1"/>
                </a:solidFill>
              </a:rPr>
              <a:t>Fuente: Base de datos de la Unidad de Cuidados Intensivos Coronarios del </a:t>
            </a:r>
            <a:r>
              <a:rPr lang="es-PA" sz="1050" b="1" dirty="0" err="1">
                <a:solidFill>
                  <a:schemeClr val="tx1"/>
                </a:solidFill>
              </a:rPr>
              <a:t>C.H.Dr.A.A.M</a:t>
            </a:r>
            <a:r>
              <a:rPr lang="es-PA" sz="1050" b="1" dirty="0">
                <a:solidFill>
                  <a:schemeClr val="tx1"/>
                </a:solidFill>
              </a:rPr>
              <a:t>. 2016</a:t>
            </a:r>
          </a:p>
        </p:txBody>
      </p:sp>
      <p:sp>
        <p:nvSpPr>
          <p:cNvPr id="4" name="CuadroTexto 1"/>
          <p:cNvSpPr txBox="1"/>
          <p:nvPr/>
        </p:nvSpPr>
        <p:spPr>
          <a:xfrm>
            <a:off x="7368458" y="2737468"/>
            <a:ext cx="914380" cy="9143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A" sz="2000" b="1" dirty="0">
                <a:solidFill>
                  <a:schemeClr val="tx1"/>
                </a:solidFill>
              </a:rPr>
              <a:t>N: 60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366" y="2998919"/>
            <a:ext cx="1270940" cy="3629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366" y="3409078"/>
            <a:ext cx="1128508" cy="3444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893230"/>
              </p:ext>
            </p:extLst>
          </p:nvPr>
        </p:nvGraphicFramePr>
        <p:xfrm>
          <a:off x="1438102" y="1180408"/>
          <a:ext cx="930194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25" y="167699"/>
            <a:ext cx="2825438" cy="9171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16200000">
            <a:off x="1223026" y="3241451"/>
            <a:ext cx="10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/>
              <a:t>Pacientes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62" y="151223"/>
            <a:ext cx="2825438" cy="917100"/>
          </a:xfrm>
          <a:prstGeom prst="rect">
            <a:avLst/>
          </a:prstGeom>
        </p:spPr>
      </p:pic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764335"/>
              </p:ext>
            </p:extLst>
          </p:nvPr>
        </p:nvGraphicFramePr>
        <p:xfrm>
          <a:off x="1211663" y="1249013"/>
          <a:ext cx="9854443" cy="485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424" y="109871"/>
            <a:ext cx="2825438" cy="917100"/>
          </a:xfrm>
          <a:prstGeom prst="rect">
            <a:avLst/>
          </a:prstGeom>
        </p:spPr>
      </p:pic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959709"/>
              </p:ext>
            </p:extLst>
          </p:nvPr>
        </p:nvGraphicFramePr>
        <p:xfrm>
          <a:off x="1293746" y="1128614"/>
          <a:ext cx="9716375" cy="5384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1"/>
          <p:cNvSpPr txBox="1"/>
          <p:nvPr/>
        </p:nvSpPr>
        <p:spPr>
          <a:xfrm>
            <a:off x="7525103" y="6157209"/>
            <a:ext cx="3374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A" sz="1050" b="1" dirty="0">
                <a:solidFill>
                  <a:schemeClr val="tx1"/>
                </a:solidFill>
              </a:rPr>
              <a:t>Fuente: Base de datos de la C.F.C. del </a:t>
            </a:r>
            <a:r>
              <a:rPr lang="es-PA" sz="1050" b="1" dirty="0" err="1">
                <a:solidFill>
                  <a:schemeClr val="tx1"/>
                </a:solidFill>
              </a:rPr>
              <a:t>C.H.Dr.A.A.M</a:t>
            </a:r>
            <a:r>
              <a:rPr lang="es-PA" sz="1050" b="1" dirty="0">
                <a:solidFill>
                  <a:schemeClr val="tx1"/>
                </a:solidFill>
              </a:rPr>
              <a:t>. 2017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117142"/>
              </p:ext>
            </p:extLst>
          </p:nvPr>
        </p:nvGraphicFramePr>
        <p:xfrm>
          <a:off x="1271201" y="1307152"/>
          <a:ext cx="10031537" cy="468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3895853" y="978280"/>
            <a:ext cx="445686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Puntos a tratar</a:t>
            </a:r>
          </a:p>
        </p:txBody>
      </p:sp>
    </p:spTree>
    <p:extLst>
      <p:ext uri="{BB962C8B-B14F-4D97-AF65-F5344CB8AC3E}">
        <p14:creationId xmlns:p14="http://schemas.microsoft.com/office/powerpoint/2010/main" val="14571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095473" y="1571612"/>
            <a:ext cx="5676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Concepto de riesgo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66712" y="2643182"/>
            <a:ext cx="10972800" cy="15716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PA" dirty="0"/>
              <a:t>Característica del individuo asociado al aumento de la probabilidad de desarrollar enfermedad cardiovascular</a:t>
            </a:r>
          </a:p>
        </p:txBody>
      </p:sp>
      <p:pic>
        <p:nvPicPr>
          <p:cNvPr id="5" name="Picture 2" descr="Resultado de imagen de mujeres obesas hiperten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13" y="2751492"/>
            <a:ext cx="4382530" cy="3683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01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de mujeres angina de pe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98" y="2842253"/>
            <a:ext cx="2493186" cy="3739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80960" y="1571613"/>
            <a:ext cx="85508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Riesgo cardiovascular “absoluto”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66712" y="2643182"/>
            <a:ext cx="10972800" cy="15716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PA" dirty="0"/>
              <a:t>Probabilidad de desarrollar un infarto cardiaco o un evento cerebrovascular (fatal o no fatal) en un tiempo determinado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04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ujeres MAD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4" y="2650189"/>
            <a:ext cx="6208406" cy="338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93143216"/>
              </p:ext>
            </p:extLst>
          </p:nvPr>
        </p:nvGraphicFramePr>
        <p:xfrm>
          <a:off x="2058691" y="-179261"/>
          <a:ext cx="1043758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927081" y="1449860"/>
            <a:ext cx="440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Riesgo cardiovascular </a:t>
            </a:r>
          </a:p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GLOBAL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979686" y="2726519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800" b="1" dirty="0">
                <a:solidFill>
                  <a:srgbClr val="FF0000"/>
                </a:solidFill>
              </a:rPr>
              <a:t>X3.5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824180" y="2930482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800" b="1" dirty="0">
                <a:solidFill>
                  <a:srgbClr val="FF0000"/>
                </a:solidFill>
              </a:rPr>
              <a:t>X2.6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853500" y="3462363"/>
            <a:ext cx="84478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PA" sz="2400" b="1" dirty="0">
                <a:solidFill>
                  <a:srgbClr val="FFFF00"/>
                </a:solidFill>
              </a:rPr>
              <a:t>X4.5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823187" y="4516553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800" b="1" dirty="0">
                <a:solidFill>
                  <a:srgbClr val="FF0000"/>
                </a:solidFill>
              </a:rPr>
              <a:t>X2.3</a:t>
            </a:r>
          </a:p>
        </p:txBody>
      </p:sp>
    </p:spTree>
    <p:extLst>
      <p:ext uri="{BB962C8B-B14F-4D97-AF65-F5344CB8AC3E}">
        <p14:creationId xmlns:p14="http://schemas.microsoft.com/office/powerpoint/2010/main" val="27136671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mujeres MAD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2" y="3127983"/>
            <a:ext cx="5873568" cy="3205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/>
        </p:nvGraphicFramePr>
        <p:xfrm>
          <a:off x="1754415" y="0"/>
          <a:ext cx="1043758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761269" y="1927654"/>
            <a:ext cx="440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Riesgo cardiovascular </a:t>
            </a:r>
          </a:p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GLOBAL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80314" y="2939143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800" b="1" dirty="0">
                <a:solidFill>
                  <a:srgbClr val="FF0000"/>
                </a:solidFill>
              </a:rPr>
              <a:t>X5.2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511142" y="2988129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800" b="1" dirty="0">
                <a:solidFill>
                  <a:srgbClr val="FF0000"/>
                </a:solidFill>
              </a:rPr>
              <a:t>X5.3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482443" y="3494315"/>
            <a:ext cx="103105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PA" sz="3600" b="1" dirty="0">
                <a:solidFill>
                  <a:srgbClr val="FFFF00"/>
                </a:solidFill>
              </a:rPr>
              <a:t>X6.7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580414" y="4490357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800" b="1" dirty="0">
                <a:solidFill>
                  <a:srgbClr val="FF0000"/>
                </a:solidFill>
              </a:rPr>
              <a:t>X2.5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39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068814" y="288587"/>
            <a:ext cx="8001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Factores independientes de riesgo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187254504"/>
              </p:ext>
            </p:extLst>
          </p:nvPr>
        </p:nvGraphicFramePr>
        <p:xfrm>
          <a:off x="476211" y="571480"/>
          <a:ext cx="12192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838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8497" y="2080728"/>
            <a:ext cx="10972800" cy="3004456"/>
          </a:xfrm>
        </p:spPr>
        <p:txBody>
          <a:bodyPr>
            <a:normAutofit fontScale="77500" lnSpcReduction="20000"/>
          </a:bodyPr>
          <a:lstStyle/>
          <a:p>
            <a:endParaRPr lang="es-PA" sz="1900" dirty="0"/>
          </a:p>
          <a:p>
            <a:r>
              <a:rPr lang="es-PA" sz="5200" dirty="0">
                <a:latin typeface="AR BERKLEY" panose="02000000000000000000" pitchFamily="2" charset="0"/>
              </a:rPr>
              <a:t>Dr. Liberato González Sinay</a:t>
            </a:r>
          </a:p>
          <a:p>
            <a:endParaRPr lang="es-PA" sz="5200" dirty="0">
              <a:latin typeface="AR BERKLEY" panose="02000000000000000000" pitchFamily="2" charset="0"/>
            </a:endParaRPr>
          </a:p>
          <a:p>
            <a:r>
              <a:rPr lang="es-PA" sz="3300" dirty="0"/>
              <a:t>Cardiología - Medicina Interna</a:t>
            </a:r>
          </a:p>
          <a:p>
            <a:r>
              <a:rPr lang="es-PA" sz="3300" dirty="0"/>
              <a:t>Coordinador de la Clínica de Falla Cardíaca – </a:t>
            </a:r>
            <a:r>
              <a:rPr lang="es-PA" sz="3300" dirty="0" err="1"/>
              <a:t>C.H.Dr.A.A.M</a:t>
            </a:r>
            <a:r>
              <a:rPr lang="es-PA" sz="3300" dirty="0"/>
              <a:t>.</a:t>
            </a:r>
          </a:p>
          <a:p>
            <a:r>
              <a:rPr lang="es-PA" sz="3300" dirty="0"/>
              <a:t>Coordinador de la Unidad de Cuidados Intensivos Coronarios – C.H.Dr.A.AM.</a:t>
            </a:r>
          </a:p>
          <a:p>
            <a:endParaRPr lang="es-PA" sz="3500" dirty="0"/>
          </a:p>
          <a:p>
            <a:endParaRPr lang="es-PA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20836" y="3271158"/>
            <a:ext cx="44781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Factores de riesgo condicionales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72936165"/>
              </p:ext>
            </p:extLst>
          </p:nvPr>
        </p:nvGraphicFramePr>
        <p:xfrm>
          <a:off x="380960" y="785794"/>
          <a:ext cx="10953784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87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70" y="2294162"/>
            <a:ext cx="3804165" cy="2849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948467" y="1771398"/>
            <a:ext cx="101808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Rol del tabaco </a:t>
            </a:r>
            <a:r>
              <a:rPr lang="es-ES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en el riesgo cardiovascular</a:t>
            </a:r>
            <a:endParaRPr lang="es-ES" sz="3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35166499"/>
              </p:ext>
            </p:extLst>
          </p:nvPr>
        </p:nvGraphicFramePr>
        <p:xfrm>
          <a:off x="498389" y="354227"/>
          <a:ext cx="10894541" cy="682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5 Rectángulo"/>
          <p:cNvSpPr/>
          <p:nvPr/>
        </p:nvSpPr>
        <p:spPr>
          <a:xfrm>
            <a:off x="1044424" y="1044183"/>
            <a:ext cx="98024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Mecanismo de daño cardiovascular </a:t>
            </a:r>
            <a:endParaRPr lang="es-ES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276059" y="6194854"/>
            <a:ext cx="374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A" sz="1200" dirty="0" err="1"/>
              <a:t>Borgerding</a:t>
            </a:r>
            <a:r>
              <a:rPr lang="es-PA" sz="1200" dirty="0"/>
              <a:t>, </a:t>
            </a:r>
            <a:r>
              <a:rPr lang="es-PA" sz="1200" dirty="0" err="1"/>
              <a:t>Met</a:t>
            </a:r>
            <a:r>
              <a:rPr lang="es-PA" sz="1200" dirty="0"/>
              <a:t> al. </a:t>
            </a:r>
            <a:r>
              <a:rPr lang="es-PA" sz="1200" dirty="0" err="1"/>
              <a:t>Exp</a:t>
            </a:r>
            <a:r>
              <a:rPr lang="es-PA" sz="1200" dirty="0"/>
              <a:t>. </a:t>
            </a:r>
            <a:r>
              <a:rPr lang="es-PA" sz="1200" dirty="0" err="1"/>
              <a:t>Toxicol</a:t>
            </a:r>
            <a:r>
              <a:rPr lang="es-PA" sz="1200" dirty="0"/>
              <a:t>. </a:t>
            </a:r>
            <a:r>
              <a:rPr lang="es-PA" sz="1200" dirty="0" err="1"/>
              <a:t>Pathol</a:t>
            </a:r>
            <a:r>
              <a:rPr lang="es-PA" sz="1200" dirty="0"/>
              <a:t>. 2005, 57, 43-737.</a:t>
            </a:r>
          </a:p>
          <a:p>
            <a:pPr algn="r"/>
            <a:r>
              <a:rPr lang="es-PA" sz="1200" dirty="0" err="1"/>
              <a:t>Ezzati</a:t>
            </a:r>
            <a:r>
              <a:rPr lang="es-PA" sz="1200" dirty="0"/>
              <a:t>, M. et al. </a:t>
            </a:r>
            <a:r>
              <a:rPr lang="es-PA" sz="1200" dirty="0" err="1"/>
              <a:t>Lancet</a:t>
            </a:r>
            <a:r>
              <a:rPr lang="es-PA" sz="1200" dirty="0"/>
              <a:t> 2003, 362, 847-852.</a:t>
            </a:r>
          </a:p>
        </p:txBody>
      </p:sp>
    </p:spTree>
    <p:extLst>
      <p:ext uri="{BB962C8B-B14F-4D97-AF65-F5344CB8AC3E}">
        <p14:creationId xmlns:p14="http://schemas.microsoft.com/office/powerpoint/2010/main" val="40419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  <p:sp>
        <p:nvSpPr>
          <p:cNvPr id="2" name="5 Rectángulo"/>
          <p:cNvSpPr/>
          <p:nvPr/>
        </p:nvSpPr>
        <p:spPr>
          <a:xfrm>
            <a:off x="1044424" y="1044183"/>
            <a:ext cx="98024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Mecanismo de daño cardiovascular </a:t>
            </a:r>
            <a:endParaRPr lang="es-ES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33752619"/>
              </p:ext>
            </p:extLst>
          </p:nvPr>
        </p:nvGraphicFramePr>
        <p:xfrm>
          <a:off x="2098182" y="1813624"/>
          <a:ext cx="7498898" cy="435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5945658" y="646841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PA" sz="1200" dirty="0" err="1"/>
              <a:t>Benowitz</a:t>
            </a:r>
            <a:r>
              <a:rPr lang="es-PA" sz="1200" dirty="0"/>
              <a:t> NL, et al. J Am </a:t>
            </a:r>
            <a:r>
              <a:rPr lang="es-PA" sz="1200" dirty="0" err="1"/>
              <a:t>Coll</a:t>
            </a:r>
            <a:r>
              <a:rPr lang="es-PA" sz="1200" dirty="0"/>
              <a:t> </a:t>
            </a:r>
            <a:r>
              <a:rPr lang="es-PA" sz="1200" dirty="0" err="1"/>
              <a:t>Cardiol</a:t>
            </a:r>
            <a:r>
              <a:rPr lang="es-PA" sz="1200" dirty="0"/>
              <a:t>. 1997 Jun;29(7):1422-31</a:t>
            </a:r>
          </a:p>
        </p:txBody>
      </p:sp>
    </p:spTree>
    <p:extLst>
      <p:ext uri="{BB962C8B-B14F-4D97-AF65-F5344CB8AC3E}">
        <p14:creationId xmlns:p14="http://schemas.microsoft.com/office/powerpoint/2010/main" val="205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906584" y="-406399"/>
          <a:ext cx="10855571" cy="709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de cigarrillo muj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195" y="519723"/>
            <a:ext cx="1287728" cy="1903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288686" y="122536"/>
            <a:ext cx="43562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Riesgo asociado a fumar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900617" y="6185728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PA" sz="1050" dirty="0" err="1">
                <a:solidFill>
                  <a:srgbClr val="1A1A1A"/>
                </a:solidFill>
                <a:latin typeface="Frutiger-LightCn"/>
              </a:rPr>
              <a:t>Hatsukami</a:t>
            </a:r>
            <a:r>
              <a:rPr lang="es-PA" sz="1050" dirty="0">
                <a:solidFill>
                  <a:srgbClr val="1A1A1A"/>
                </a:solidFill>
                <a:latin typeface="Frutiger-LightCn"/>
              </a:rPr>
              <a:t>, D.K. et al. </a:t>
            </a:r>
            <a:r>
              <a:rPr lang="es-PA" sz="1050" dirty="0" err="1">
                <a:solidFill>
                  <a:srgbClr val="1A1A1A"/>
                </a:solidFill>
                <a:latin typeface="Frutiger-LightCn"/>
              </a:rPr>
              <a:t>Lancet</a:t>
            </a:r>
            <a:r>
              <a:rPr lang="es-PA" sz="1050" dirty="0">
                <a:solidFill>
                  <a:srgbClr val="1A1A1A"/>
                </a:solidFill>
                <a:latin typeface="Frutiger-LightCn"/>
              </a:rPr>
              <a:t> 2008, 371, 2027-2038.</a:t>
            </a:r>
          </a:p>
          <a:p>
            <a:pPr algn="r"/>
            <a:endParaRPr lang="en-US" sz="1050" b="1" dirty="0">
              <a:solidFill>
                <a:srgbClr val="1A1A1A"/>
              </a:solidFill>
              <a:latin typeface="Frutiger-BoldCn"/>
            </a:endParaRPr>
          </a:p>
          <a:p>
            <a:pPr algn="r"/>
            <a:r>
              <a:rPr lang="en-US" sz="1050" dirty="0">
                <a:solidFill>
                  <a:srgbClr val="1A1A1A"/>
                </a:solidFill>
                <a:latin typeface="Frutiger-LightCn"/>
              </a:rPr>
              <a:t>Davis, R.M, et al. Rev. Public Health 2007, 28, 171-194.</a:t>
            </a:r>
            <a:endParaRPr lang="es-PA" sz="105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3" y="1320800"/>
            <a:ext cx="4038645" cy="2120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703755" y="739952"/>
            <a:ext cx="86047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Riesgo de eventos coronarios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203938" y="1155450"/>
          <a:ext cx="8276495" cy="545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9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873" y="1155450"/>
            <a:ext cx="2123242" cy="1114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703755" y="739952"/>
            <a:ext cx="86047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Riesgo de eventos coronarios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967766" y="1519880"/>
          <a:ext cx="8179975" cy="533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/>
          <p:cNvGraphicFramePr/>
          <p:nvPr>
            <p:extLst/>
          </p:nvPr>
        </p:nvGraphicFramePr>
        <p:xfrm>
          <a:off x="-776175" y="1684885"/>
          <a:ext cx="7995684" cy="489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Rectángulo 2"/>
          <p:cNvSpPr/>
          <p:nvPr/>
        </p:nvSpPr>
        <p:spPr>
          <a:xfrm>
            <a:off x="6051741" y="64373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rgbClr val="1A1A1A"/>
                </a:solidFill>
                <a:latin typeface="Frutiger-LightCn"/>
              </a:rPr>
              <a:t>Hansen E, </a:t>
            </a:r>
            <a:r>
              <a:rPr lang="en-US" sz="1200" dirty="0" smtClean="0">
                <a:solidFill>
                  <a:srgbClr val="1A1A1A"/>
                </a:solidFill>
                <a:latin typeface="Frutiger-LightCn"/>
              </a:rPr>
              <a:t>et al. </a:t>
            </a:r>
            <a:r>
              <a:rPr lang="en-US" sz="1200" dirty="0">
                <a:solidFill>
                  <a:srgbClr val="1A1A1A"/>
                </a:solidFill>
                <a:latin typeface="Frutiger-LightCn"/>
              </a:rPr>
              <a:t>Am </a:t>
            </a:r>
            <a:r>
              <a:rPr lang="en-US" sz="1200" dirty="0" smtClean="0">
                <a:solidFill>
                  <a:srgbClr val="1A1A1A"/>
                </a:solidFill>
                <a:latin typeface="Frutiger-LightCn"/>
              </a:rPr>
              <a:t>J </a:t>
            </a:r>
            <a:r>
              <a:rPr lang="es-PA" sz="1200" dirty="0" err="1" smtClean="0">
                <a:solidFill>
                  <a:srgbClr val="1A1A1A"/>
                </a:solidFill>
                <a:latin typeface="Frutiger-LightCn"/>
              </a:rPr>
              <a:t>Cardiol</a:t>
            </a:r>
            <a:r>
              <a:rPr lang="es-PA" sz="1200" dirty="0" smtClean="0">
                <a:solidFill>
                  <a:srgbClr val="1A1A1A"/>
                </a:solidFill>
                <a:latin typeface="Frutiger-LightCn"/>
              </a:rPr>
              <a:t> </a:t>
            </a:r>
            <a:r>
              <a:rPr lang="es-PA" sz="1200" dirty="0">
                <a:solidFill>
                  <a:srgbClr val="1A1A1A"/>
                </a:solidFill>
                <a:latin typeface="Frutiger-LightCn"/>
              </a:rPr>
              <a:t>1993; 71: 1439-1442.</a:t>
            </a:r>
            <a:endParaRPr lang="es-PA" sz="1200" dirty="0"/>
          </a:p>
        </p:txBody>
      </p:sp>
    </p:spTree>
    <p:extLst>
      <p:ext uri="{BB962C8B-B14F-4D97-AF65-F5344CB8AC3E}">
        <p14:creationId xmlns:p14="http://schemas.microsoft.com/office/powerpoint/2010/main" val="28068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61445107"/>
              </p:ext>
            </p:extLst>
          </p:nvPr>
        </p:nvGraphicFramePr>
        <p:xfrm>
          <a:off x="1602792" y="10833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753393" y="1083373"/>
            <a:ext cx="10071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Consumo liviano o intermitente</a:t>
            </a:r>
            <a:endParaRPr lang="es-E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3286793"/>
              </p:ext>
            </p:extLst>
          </p:nvPr>
        </p:nvGraphicFramePr>
        <p:xfrm>
          <a:off x="671204" y="583310"/>
          <a:ext cx="10235681" cy="666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753393" y="1083373"/>
            <a:ext cx="10071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Consumo liviano o intermitente</a:t>
            </a:r>
            <a:endParaRPr lang="es-E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005804" y="639167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err="1">
                <a:solidFill>
                  <a:srgbClr val="1A1A1A"/>
                </a:solidFill>
                <a:latin typeface="Frutiger-LightCn"/>
              </a:rPr>
              <a:t>Schane</a:t>
            </a:r>
            <a:r>
              <a:rPr lang="en-US" sz="1200" dirty="0">
                <a:solidFill>
                  <a:srgbClr val="1A1A1A"/>
                </a:solidFill>
                <a:latin typeface="Frutiger-LightCn"/>
              </a:rPr>
              <a:t> </a:t>
            </a:r>
            <a:r>
              <a:rPr lang="en-US" sz="1200" dirty="0" smtClean="0">
                <a:solidFill>
                  <a:srgbClr val="1A1A1A"/>
                </a:solidFill>
                <a:latin typeface="Frutiger-LightCn"/>
              </a:rPr>
              <a:t>RE, </a:t>
            </a:r>
            <a:r>
              <a:rPr lang="es-PA" sz="1200" dirty="0" err="1" smtClean="0">
                <a:solidFill>
                  <a:srgbClr val="1A1A1A"/>
                </a:solidFill>
                <a:latin typeface="Frutiger-LightCn"/>
              </a:rPr>
              <a:t>Circulation</a:t>
            </a:r>
            <a:r>
              <a:rPr lang="es-PA" sz="1200" dirty="0">
                <a:solidFill>
                  <a:srgbClr val="1A1A1A"/>
                </a:solidFill>
                <a:latin typeface="Frutiger-LightCn"/>
              </a:rPr>
              <a:t>. </a:t>
            </a:r>
            <a:r>
              <a:rPr lang="es-PA" sz="1200" dirty="0" smtClean="0">
                <a:solidFill>
                  <a:srgbClr val="1A1A1A"/>
                </a:solidFill>
                <a:latin typeface="Frutiger-LightCn"/>
              </a:rPr>
              <a:t>2010;121:1518-1522.</a:t>
            </a:r>
            <a:endParaRPr lang="es-PA" sz="1200" dirty="0"/>
          </a:p>
        </p:txBody>
      </p:sp>
    </p:spTree>
    <p:extLst>
      <p:ext uri="{BB962C8B-B14F-4D97-AF65-F5344CB8AC3E}">
        <p14:creationId xmlns:p14="http://schemas.microsoft.com/office/powerpoint/2010/main" val="30532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62723" y="667874"/>
            <a:ext cx="10071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Fumadores pasivos</a:t>
            </a:r>
            <a:endParaRPr lang="es-E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95461452"/>
              </p:ext>
            </p:extLst>
          </p:nvPr>
        </p:nvGraphicFramePr>
        <p:xfrm>
          <a:off x="1544891" y="9655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3122489" y="6212357"/>
            <a:ext cx="89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1A1A1A"/>
                </a:solidFill>
                <a:latin typeface="Frutiger-LightCn"/>
              </a:rPr>
              <a:t>Shinton</a:t>
            </a:r>
            <a:r>
              <a:rPr lang="en-US" sz="1200" dirty="0">
                <a:solidFill>
                  <a:srgbClr val="1A1A1A"/>
                </a:solidFill>
                <a:latin typeface="Frutiger-LightCn"/>
              </a:rPr>
              <a:t> R, </a:t>
            </a:r>
            <a:r>
              <a:rPr lang="en-US" sz="1200" dirty="0" err="1">
                <a:solidFill>
                  <a:srgbClr val="1A1A1A"/>
                </a:solidFill>
                <a:latin typeface="Frutiger-LightCn"/>
              </a:rPr>
              <a:t>Beevers</a:t>
            </a:r>
            <a:r>
              <a:rPr lang="en-US" sz="1200" dirty="0">
                <a:solidFill>
                  <a:srgbClr val="1A1A1A"/>
                </a:solidFill>
                <a:latin typeface="Frutiger-LightCn"/>
              </a:rPr>
              <a:t> </a:t>
            </a:r>
            <a:r>
              <a:rPr lang="en-US" sz="1200" dirty="0" smtClean="0">
                <a:solidFill>
                  <a:srgbClr val="1A1A1A"/>
                </a:solidFill>
                <a:latin typeface="Frutiger-LightCn"/>
              </a:rPr>
              <a:t>G. </a:t>
            </a:r>
            <a:r>
              <a:rPr lang="en-US" sz="1200" dirty="0">
                <a:solidFill>
                  <a:srgbClr val="1A1A1A"/>
                </a:solidFill>
                <a:latin typeface="Frutiger-LightCn"/>
              </a:rPr>
              <a:t>BMJ. 1989; 298: 789-794.</a:t>
            </a:r>
          </a:p>
          <a:p>
            <a:pPr algn="r"/>
            <a:r>
              <a:rPr lang="en-US" sz="1200" b="1" dirty="0" smtClean="0">
                <a:solidFill>
                  <a:srgbClr val="1A1A1A"/>
                </a:solidFill>
                <a:latin typeface="Frutiger-BoldCn"/>
              </a:rPr>
              <a:t> </a:t>
            </a:r>
            <a:r>
              <a:rPr lang="en-US" sz="1200" dirty="0" err="1" smtClean="0">
                <a:solidFill>
                  <a:srgbClr val="1A1A1A"/>
                </a:solidFill>
                <a:latin typeface="Frutiger-LightCn"/>
              </a:rPr>
              <a:t>Håheim</a:t>
            </a:r>
            <a:r>
              <a:rPr lang="en-US" sz="1200" dirty="0" smtClean="0">
                <a:solidFill>
                  <a:srgbClr val="1A1A1A"/>
                </a:solidFill>
                <a:latin typeface="Frutiger-LightCn"/>
              </a:rPr>
              <a:t> </a:t>
            </a:r>
            <a:r>
              <a:rPr lang="en-US" sz="1200" dirty="0">
                <a:solidFill>
                  <a:srgbClr val="1A1A1A"/>
                </a:solidFill>
                <a:latin typeface="Frutiger-LightCn"/>
              </a:rPr>
              <a:t>LL, </a:t>
            </a:r>
            <a:r>
              <a:rPr lang="en-US" sz="1200" dirty="0" smtClean="0">
                <a:solidFill>
                  <a:srgbClr val="1A1A1A"/>
                </a:solidFill>
                <a:latin typeface="Frutiger-LightCn"/>
              </a:rPr>
              <a:t>et al. J </a:t>
            </a:r>
            <a:r>
              <a:rPr lang="en-US" sz="1200" dirty="0" err="1">
                <a:solidFill>
                  <a:srgbClr val="1A1A1A"/>
                </a:solidFill>
                <a:latin typeface="Frutiger-LightCn"/>
              </a:rPr>
              <a:t>Epidemiol</a:t>
            </a:r>
            <a:r>
              <a:rPr lang="en-US" sz="1200" dirty="0">
                <a:solidFill>
                  <a:srgbClr val="1A1A1A"/>
                </a:solidFill>
                <a:latin typeface="Frutiger-LightCn"/>
              </a:rPr>
              <a:t> Community </a:t>
            </a:r>
            <a:r>
              <a:rPr lang="en-US" sz="1200" dirty="0" smtClean="0">
                <a:solidFill>
                  <a:srgbClr val="1A1A1A"/>
                </a:solidFill>
                <a:latin typeface="Frutiger-LightCn"/>
              </a:rPr>
              <a:t>Health. </a:t>
            </a:r>
            <a:r>
              <a:rPr lang="es-PA" sz="1200" dirty="0" smtClean="0">
                <a:solidFill>
                  <a:srgbClr val="1A1A1A"/>
                </a:solidFill>
                <a:latin typeface="Frutiger-LightCn"/>
              </a:rPr>
              <a:t>1996</a:t>
            </a:r>
            <a:r>
              <a:rPr lang="es-PA" sz="1200" dirty="0">
                <a:solidFill>
                  <a:srgbClr val="1A1A1A"/>
                </a:solidFill>
                <a:latin typeface="Frutiger-LightCn"/>
              </a:rPr>
              <a:t>; 50: 621-624.</a:t>
            </a:r>
            <a:endParaRPr lang="es-PA" sz="1200" dirty="0"/>
          </a:p>
        </p:txBody>
      </p:sp>
    </p:spTree>
    <p:extLst>
      <p:ext uri="{BB962C8B-B14F-4D97-AF65-F5344CB8AC3E}">
        <p14:creationId xmlns:p14="http://schemas.microsoft.com/office/powerpoint/2010/main" val="40571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938542"/>
              </p:ext>
            </p:extLst>
          </p:nvPr>
        </p:nvGraphicFramePr>
        <p:xfrm>
          <a:off x="1271201" y="1307152"/>
          <a:ext cx="10031537" cy="468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3895853" y="978280"/>
            <a:ext cx="445686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Puntos a tratar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6719027"/>
              </p:ext>
            </p:extLst>
          </p:nvPr>
        </p:nvGraphicFramePr>
        <p:xfrm>
          <a:off x="1535560" y="11713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1201262" y="886957"/>
            <a:ext cx="10071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Riesgo de enfermedad cerebrovascular</a:t>
            </a:r>
            <a:endParaRPr lang="es-E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44074" y="632148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Bonita R. </a:t>
            </a:r>
            <a:r>
              <a:rPr lang="en-US" sz="1200" dirty="0" smtClean="0">
                <a:solidFill>
                  <a:srgbClr val="1A1A1A"/>
                </a:solidFill>
                <a:latin typeface="Frutiger-LightCn"/>
              </a:rPr>
              <a:t>Stroke</a:t>
            </a:r>
            <a:r>
              <a:rPr lang="en-US" sz="1200" dirty="0">
                <a:solidFill>
                  <a:srgbClr val="1A1A1A"/>
                </a:solidFill>
                <a:latin typeface="Frutiger-LightCn"/>
              </a:rPr>
              <a:t>. 1986; 17: 831-835.</a:t>
            </a:r>
          </a:p>
          <a:p>
            <a:pPr algn="r"/>
            <a:r>
              <a:rPr lang="es-PA" sz="1200" dirty="0" err="1" smtClean="0">
                <a:solidFill>
                  <a:srgbClr val="1A1A1A"/>
                </a:solidFill>
                <a:latin typeface="Frutiger-LightCn"/>
              </a:rPr>
              <a:t>Colditz</a:t>
            </a:r>
            <a:r>
              <a:rPr lang="es-PA" sz="1200" dirty="0" smtClean="0">
                <a:solidFill>
                  <a:srgbClr val="1A1A1A"/>
                </a:solidFill>
                <a:latin typeface="Frutiger-LightCn"/>
              </a:rPr>
              <a:t> GA, et al</a:t>
            </a:r>
            <a:r>
              <a:rPr lang="en-US" sz="1200" dirty="0" smtClean="0">
                <a:solidFill>
                  <a:srgbClr val="1A1A1A"/>
                </a:solidFill>
                <a:latin typeface="Frutiger-LightCn"/>
              </a:rPr>
              <a:t>. </a:t>
            </a:r>
            <a:r>
              <a:rPr lang="en-US" sz="1200" dirty="0">
                <a:solidFill>
                  <a:srgbClr val="1A1A1A"/>
                </a:solidFill>
                <a:latin typeface="Frutiger-LightCn"/>
              </a:rPr>
              <a:t>N </a:t>
            </a:r>
            <a:r>
              <a:rPr lang="en-US" sz="1200" dirty="0" err="1">
                <a:solidFill>
                  <a:srgbClr val="1A1A1A"/>
                </a:solidFill>
                <a:latin typeface="Frutiger-LightCn"/>
              </a:rPr>
              <a:t>Engl</a:t>
            </a:r>
            <a:r>
              <a:rPr lang="en-US" sz="1200" dirty="0">
                <a:solidFill>
                  <a:srgbClr val="1A1A1A"/>
                </a:solidFill>
                <a:latin typeface="Frutiger-LightCn"/>
              </a:rPr>
              <a:t> J Med. 1988; 318: 937-941.</a:t>
            </a:r>
            <a:endParaRPr lang="es-PA" sz="1200" dirty="0"/>
          </a:p>
        </p:txBody>
      </p:sp>
    </p:spTree>
    <p:extLst>
      <p:ext uri="{BB962C8B-B14F-4D97-AF65-F5344CB8AC3E}">
        <p14:creationId xmlns:p14="http://schemas.microsoft.com/office/powerpoint/2010/main" val="18146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59" y="1036013"/>
            <a:ext cx="9211385" cy="47911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965" y="6542274"/>
            <a:ext cx="3600450" cy="2476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590" y="5816127"/>
            <a:ext cx="2409825" cy="2095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840" y="6070409"/>
            <a:ext cx="1933575" cy="228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1565" y="6299009"/>
            <a:ext cx="1847850" cy="2190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420464" y="142673"/>
            <a:ext cx="5351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Factores de riesgo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965" y="6542274"/>
            <a:ext cx="3600450" cy="2476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590" y="5816127"/>
            <a:ext cx="2409825" cy="2095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840" y="6070409"/>
            <a:ext cx="1933575" cy="228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1565" y="6299009"/>
            <a:ext cx="1847850" cy="2190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305134" y="669894"/>
            <a:ext cx="5351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Factores de riesgo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2325484" y="832022"/>
          <a:ext cx="8877975" cy="5193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107432"/>
              </p:ext>
            </p:extLst>
          </p:nvPr>
        </p:nvGraphicFramePr>
        <p:xfrm>
          <a:off x="1271201" y="1307152"/>
          <a:ext cx="10031537" cy="468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3895853" y="978280"/>
            <a:ext cx="445686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Puntos a tratar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39922284"/>
              </p:ext>
            </p:extLst>
          </p:nvPr>
        </p:nvGraphicFramePr>
        <p:xfrm>
          <a:off x="1410160" y="-495758"/>
          <a:ext cx="9353320" cy="614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053296" y="2809300"/>
            <a:ext cx="430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solidFill>
                  <a:schemeClr val="tx2"/>
                </a:solidFill>
                <a:latin typeface="Segoe Script" panose="030B0504020000000003" pitchFamily="66" charset="0"/>
              </a:rPr>
              <a:t>Manejo de la enfermedad coronaria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7437" y="5822499"/>
            <a:ext cx="6555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400" b="1" dirty="0">
                <a:solidFill>
                  <a:schemeClr val="accent1"/>
                </a:solidFill>
                <a:latin typeface="Segoe Script" panose="030B0504020000000003" pitchFamily="66" charset="0"/>
              </a:rPr>
              <a:t>Enfermedad Coronaria: Diferencias que Potencialmente pudieran influir.</a:t>
            </a:r>
          </a:p>
        </p:txBody>
      </p:sp>
      <p:pic>
        <p:nvPicPr>
          <p:cNvPr id="1026" name="Picture 2" descr="Image result for hombre vs muj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53" y="147887"/>
            <a:ext cx="2656402" cy="1492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29418187"/>
              </p:ext>
            </p:extLst>
          </p:nvPr>
        </p:nvGraphicFramePr>
        <p:xfrm>
          <a:off x="473725" y="228413"/>
          <a:ext cx="9860097" cy="590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6800204"/>
              </p:ext>
            </p:extLst>
          </p:nvPr>
        </p:nvGraphicFramePr>
        <p:xfrm>
          <a:off x="836258" y="228413"/>
          <a:ext cx="9817052" cy="587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hombre vs muj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87" y="5045709"/>
            <a:ext cx="2089797" cy="1174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595434879"/>
              </p:ext>
            </p:extLst>
          </p:nvPr>
        </p:nvGraphicFramePr>
        <p:xfrm>
          <a:off x="782198" y="297524"/>
          <a:ext cx="10366872" cy="578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Image result for hombre vs muj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184" y="5100794"/>
            <a:ext cx="2089797" cy="1174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81" y="1125710"/>
            <a:ext cx="8356900" cy="560047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61043" y="342728"/>
            <a:ext cx="5977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solidFill>
                  <a:srgbClr val="FF0000"/>
                </a:solidFill>
              </a:rPr>
              <a:t>SCA: Procedimientos intrahospitalarios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540" y="1383958"/>
            <a:ext cx="8400602" cy="52144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540" y="815726"/>
            <a:ext cx="8346603" cy="4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74" y="689955"/>
            <a:ext cx="7670696" cy="566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6" y="1670469"/>
            <a:ext cx="10139183" cy="48209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482" y="1272870"/>
            <a:ext cx="8772010" cy="4768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45863" y="213310"/>
            <a:ext cx="4994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200" b="1" dirty="0">
                <a:solidFill>
                  <a:srgbClr val="FF0000"/>
                </a:solidFill>
              </a:rPr>
              <a:t>SCA: Tiempo al Tratamiento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845863" y="213310"/>
            <a:ext cx="4994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200" b="1" dirty="0">
                <a:solidFill>
                  <a:srgbClr val="FF0000"/>
                </a:solidFill>
              </a:rPr>
              <a:t>SCA: Tiempo al Tratamiento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14" y="1631092"/>
            <a:ext cx="10457695" cy="48123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280" y="1192629"/>
            <a:ext cx="8997263" cy="4384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imbolo mujeres rojo cardiovas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42" y="996531"/>
            <a:ext cx="7755774" cy="484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426750" y="5397507"/>
            <a:ext cx="30909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 BERKLEY" panose="02000000000000000000" pitchFamily="2" charset="0"/>
              </a:rPr>
              <a:t>Gracias!</a:t>
            </a:r>
            <a:endParaRPr lang="es-ES" sz="6600" b="1" cap="none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02_MortalidadProporcionalSexo0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8" y="529821"/>
            <a:ext cx="7406642" cy="54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7368916" y="2610227"/>
            <a:ext cx="69850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7085879" y="3158289"/>
            <a:ext cx="698500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3729543" y="2653464"/>
            <a:ext cx="69850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3513499" y="3158288"/>
            <a:ext cx="698500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" name="Flecha derecha 2"/>
          <p:cNvSpPr/>
          <p:nvPr/>
        </p:nvSpPr>
        <p:spPr>
          <a:xfrm rot="9137107">
            <a:off x="7660434" y="132770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22" y="961053"/>
            <a:ext cx="11090834" cy="516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225" y="1610114"/>
            <a:ext cx="8346234" cy="3345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Flecha derecha 11"/>
          <p:cNvSpPr/>
          <p:nvPr/>
        </p:nvSpPr>
        <p:spPr>
          <a:xfrm rot="9185469">
            <a:off x="9784901" y="3590046"/>
            <a:ext cx="1174990" cy="11628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771546" y="17783"/>
            <a:ext cx="20569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72" y="884393"/>
            <a:ext cx="10157781" cy="50425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429" y="5973299"/>
            <a:ext cx="5886228" cy="558950"/>
          </a:xfrm>
          <a:prstGeom prst="rect">
            <a:avLst/>
          </a:prstGeom>
        </p:spPr>
      </p:pic>
      <p:sp>
        <p:nvSpPr>
          <p:cNvPr id="5" name="Marco 4"/>
          <p:cNvSpPr/>
          <p:nvPr/>
        </p:nvSpPr>
        <p:spPr>
          <a:xfrm>
            <a:off x="1017148" y="2678778"/>
            <a:ext cx="9619861" cy="335903"/>
          </a:xfrm>
          <a:prstGeom prst="frame">
            <a:avLst>
              <a:gd name="adj1" fmla="val 1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PA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Marco 5"/>
          <p:cNvSpPr/>
          <p:nvPr/>
        </p:nvSpPr>
        <p:spPr>
          <a:xfrm>
            <a:off x="1017147" y="3492682"/>
            <a:ext cx="9619861" cy="335903"/>
          </a:xfrm>
          <a:prstGeom prst="frame">
            <a:avLst>
              <a:gd name="adj1" fmla="val 1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PA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Marco 6"/>
          <p:cNvSpPr/>
          <p:nvPr/>
        </p:nvSpPr>
        <p:spPr>
          <a:xfrm>
            <a:off x="1017148" y="3851758"/>
            <a:ext cx="9619861" cy="307909"/>
          </a:xfrm>
          <a:prstGeom prst="frame">
            <a:avLst>
              <a:gd name="adj1" fmla="val 1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PA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004" y="197412"/>
            <a:ext cx="7907985" cy="6491170"/>
          </a:xfrm>
          <a:prstGeom prst="rect">
            <a:avLst/>
          </a:prstGeom>
        </p:spPr>
      </p:pic>
      <p:sp>
        <p:nvSpPr>
          <p:cNvPr id="3" name="Marco 2"/>
          <p:cNvSpPr/>
          <p:nvPr/>
        </p:nvSpPr>
        <p:spPr>
          <a:xfrm>
            <a:off x="2524441" y="3453559"/>
            <a:ext cx="7623110" cy="251926"/>
          </a:xfrm>
          <a:prstGeom prst="frame">
            <a:avLst>
              <a:gd name="adj1" fmla="val 1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PA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Marco 3"/>
          <p:cNvSpPr/>
          <p:nvPr/>
        </p:nvSpPr>
        <p:spPr>
          <a:xfrm>
            <a:off x="2524441" y="4086808"/>
            <a:ext cx="7623110" cy="341973"/>
          </a:xfrm>
          <a:prstGeom prst="frame">
            <a:avLst>
              <a:gd name="adj1" fmla="val 1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PA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2524441" y="4428781"/>
            <a:ext cx="7623110" cy="187286"/>
          </a:xfrm>
          <a:prstGeom prst="frame">
            <a:avLst>
              <a:gd name="adj1" fmla="val 1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PA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91"/>
            <a:ext cx="2828524" cy="8852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1297">
            <a:off x="649118" y="639324"/>
            <a:ext cx="4153804" cy="554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215" y="544428"/>
            <a:ext cx="4371100" cy="57366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819">
            <a:off x="6289424" y="833000"/>
            <a:ext cx="4835356" cy="56939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35" y="1891796"/>
            <a:ext cx="11012218" cy="291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Marco 6"/>
          <p:cNvSpPr/>
          <p:nvPr/>
        </p:nvSpPr>
        <p:spPr>
          <a:xfrm>
            <a:off x="1306282" y="2811505"/>
            <a:ext cx="9125339" cy="251926"/>
          </a:xfrm>
          <a:prstGeom prst="frame">
            <a:avLst>
              <a:gd name="adj1" fmla="val 1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PA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Marco 7"/>
          <p:cNvSpPr/>
          <p:nvPr/>
        </p:nvSpPr>
        <p:spPr>
          <a:xfrm>
            <a:off x="1306283" y="3737115"/>
            <a:ext cx="9125339" cy="251926"/>
          </a:xfrm>
          <a:prstGeom prst="frame">
            <a:avLst>
              <a:gd name="adj1" fmla="val 1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PA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Marco 8"/>
          <p:cNvSpPr/>
          <p:nvPr/>
        </p:nvSpPr>
        <p:spPr>
          <a:xfrm>
            <a:off x="1306281" y="3050169"/>
            <a:ext cx="9125339" cy="251926"/>
          </a:xfrm>
          <a:prstGeom prst="frame">
            <a:avLst>
              <a:gd name="adj1" fmla="val 1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PA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771546" y="17783"/>
            <a:ext cx="20569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7887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956</Words>
  <Application>Microsoft Office PowerPoint</Application>
  <PresentationFormat>Panorámica</PresentationFormat>
  <Paragraphs>192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AR BERKLEY</vt:lpstr>
      <vt:lpstr>Arial</vt:lpstr>
      <vt:lpstr>Calibri</vt:lpstr>
      <vt:lpstr>Calibri Light</vt:lpstr>
      <vt:lpstr>Frutiger-BoldCn</vt:lpstr>
      <vt:lpstr>Frutiger-LightCn</vt:lpstr>
      <vt:lpstr>Segoe Script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Liberato Antonio Gonzalez Sinay</dc:creator>
  <cp:lastModifiedBy>gabriel chiari</cp:lastModifiedBy>
  <cp:revision>91</cp:revision>
  <dcterms:created xsi:type="dcterms:W3CDTF">2017-03-29T01:07:38Z</dcterms:created>
  <dcterms:modified xsi:type="dcterms:W3CDTF">2017-05-19T18:32:56Z</dcterms:modified>
</cp:coreProperties>
</file>