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33" r:id="rId2"/>
    <p:sldMasterId id="2147483746" r:id="rId3"/>
    <p:sldMasterId id="2147483758" r:id="rId4"/>
    <p:sldMasterId id="2147483771" r:id="rId5"/>
    <p:sldMasterId id="2147483783" r:id="rId6"/>
    <p:sldMasterId id="2147483795" r:id="rId7"/>
    <p:sldMasterId id="2147483807" r:id="rId8"/>
  </p:sldMasterIdLst>
  <p:notesMasterIdLst>
    <p:notesMasterId r:id="rId80"/>
  </p:notesMasterIdLst>
  <p:sldIdLst>
    <p:sldId id="256" r:id="rId9"/>
    <p:sldId id="257" r:id="rId10"/>
    <p:sldId id="261" r:id="rId11"/>
    <p:sldId id="263" r:id="rId12"/>
    <p:sldId id="264" r:id="rId13"/>
    <p:sldId id="266" r:id="rId14"/>
    <p:sldId id="265" r:id="rId15"/>
    <p:sldId id="314" r:id="rId16"/>
    <p:sldId id="315" r:id="rId17"/>
    <p:sldId id="316" r:id="rId18"/>
    <p:sldId id="317" r:id="rId19"/>
    <p:sldId id="318" r:id="rId20"/>
    <p:sldId id="319" r:id="rId21"/>
    <p:sldId id="335" r:id="rId22"/>
    <p:sldId id="320" r:id="rId23"/>
    <p:sldId id="321" r:id="rId24"/>
    <p:sldId id="322" r:id="rId25"/>
    <p:sldId id="323" r:id="rId26"/>
    <p:sldId id="324" r:id="rId27"/>
    <p:sldId id="325" r:id="rId28"/>
    <p:sldId id="326" r:id="rId29"/>
    <p:sldId id="327" r:id="rId30"/>
    <p:sldId id="328" r:id="rId31"/>
    <p:sldId id="329" r:id="rId32"/>
    <p:sldId id="330" r:id="rId33"/>
    <p:sldId id="336" r:id="rId34"/>
    <p:sldId id="337" r:id="rId35"/>
    <p:sldId id="332" r:id="rId36"/>
    <p:sldId id="333" r:id="rId37"/>
    <p:sldId id="334" r:id="rId38"/>
    <p:sldId id="307" r:id="rId39"/>
    <p:sldId id="288" r:id="rId40"/>
    <p:sldId id="259" r:id="rId41"/>
    <p:sldId id="268" r:id="rId42"/>
    <p:sldId id="269" r:id="rId43"/>
    <p:sldId id="270" r:id="rId44"/>
    <p:sldId id="285" r:id="rId45"/>
    <p:sldId id="286" r:id="rId46"/>
    <p:sldId id="287" r:id="rId47"/>
    <p:sldId id="298" r:id="rId48"/>
    <p:sldId id="297" r:id="rId49"/>
    <p:sldId id="310" r:id="rId50"/>
    <p:sldId id="262" r:id="rId51"/>
    <p:sldId id="306" r:id="rId52"/>
    <p:sldId id="272" r:id="rId53"/>
    <p:sldId id="309" r:id="rId54"/>
    <p:sldId id="308" r:id="rId55"/>
    <p:sldId id="275" r:id="rId56"/>
    <p:sldId id="276" r:id="rId57"/>
    <p:sldId id="303" r:id="rId58"/>
    <p:sldId id="279" r:id="rId59"/>
    <p:sldId id="304" r:id="rId60"/>
    <p:sldId id="282" r:id="rId61"/>
    <p:sldId id="311" r:id="rId62"/>
    <p:sldId id="312" r:id="rId63"/>
    <p:sldId id="313" r:id="rId64"/>
    <p:sldId id="305" r:id="rId65"/>
    <p:sldId id="300" r:id="rId66"/>
    <p:sldId id="301" r:id="rId67"/>
    <p:sldId id="302" r:id="rId68"/>
    <p:sldId id="295" r:id="rId69"/>
    <p:sldId id="296" r:id="rId70"/>
    <p:sldId id="280" r:id="rId71"/>
    <p:sldId id="291" r:id="rId72"/>
    <p:sldId id="292" r:id="rId73"/>
    <p:sldId id="281" r:id="rId74"/>
    <p:sldId id="283" r:id="rId75"/>
    <p:sldId id="293" r:id="rId76"/>
    <p:sldId id="284" r:id="rId77"/>
    <p:sldId id="289" r:id="rId78"/>
    <p:sldId id="299" r:id="rId79"/>
  </p:sldIdLst>
  <p:sldSz cx="9144000" cy="5143500" type="screen16x9"/>
  <p:notesSz cx="6858000" cy="9144000"/>
  <p:defaultTextStyle>
    <a:defPPr>
      <a:defRPr lang="en-US"/>
    </a:defPPr>
    <a:lvl1pPr marL="0" algn="l" defTabSz="913557" rtl="0" eaLnBrk="1" latinLnBrk="0" hangingPunct="1">
      <a:defRPr sz="1800" kern="1200">
        <a:solidFill>
          <a:schemeClr val="tx1"/>
        </a:solidFill>
        <a:latin typeface="+mn-lt"/>
        <a:ea typeface="+mn-ea"/>
        <a:cs typeface="+mn-cs"/>
      </a:defRPr>
    </a:lvl1pPr>
    <a:lvl2pPr marL="456778" algn="l" defTabSz="913557" rtl="0" eaLnBrk="1" latinLnBrk="0" hangingPunct="1">
      <a:defRPr sz="1800" kern="1200">
        <a:solidFill>
          <a:schemeClr val="tx1"/>
        </a:solidFill>
        <a:latin typeface="+mn-lt"/>
        <a:ea typeface="+mn-ea"/>
        <a:cs typeface="+mn-cs"/>
      </a:defRPr>
    </a:lvl2pPr>
    <a:lvl3pPr marL="913557" algn="l" defTabSz="913557" rtl="0" eaLnBrk="1" latinLnBrk="0" hangingPunct="1">
      <a:defRPr sz="1800" kern="1200">
        <a:solidFill>
          <a:schemeClr val="tx1"/>
        </a:solidFill>
        <a:latin typeface="+mn-lt"/>
        <a:ea typeface="+mn-ea"/>
        <a:cs typeface="+mn-cs"/>
      </a:defRPr>
    </a:lvl3pPr>
    <a:lvl4pPr marL="1370335" algn="l" defTabSz="913557" rtl="0" eaLnBrk="1" latinLnBrk="0" hangingPunct="1">
      <a:defRPr sz="1800" kern="1200">
        <a:solidFill>
          <a:schemeClr val="tx1"/>
        </a:solidFill>
        <a:latin typeface="+mn-lt"/>
        <a:ea typeface="+mn-ea"/>
        <a:cs typeface="+mn-cs"/>
      </a:defRPr>
    </a:lvl4pPr>
    <a:lvl5pPr marL="1827121" algn="l" defTabSz="913557" rtl="0" eaLnBrk="1" latinLnBrk="0" hangingPunct="1">
      <a:defRPr sz="1800" kern="1200">
        <a:solidFill>
          <a:schemeClr val="tx1"/>
        </a:solidFill>
        <a:latin typeface="+mn-lt"/>
        <a:ea typeface="+mn-ea"/>
        <a:cs typeface="+mn-cs"/>
      </a:defRPr>
    </a:lvl5pPr>
    <a:lvl6pPr marL="2283902" algn="l" defTabSz="913557" rtl="0" eaLnBrk="1" latinLnBrk="0" hangingPunct="1">
      <a:defRPr sz="1800" kern="1200">
        <a:solidFill>
          <a:schemeClr val="tx1"/>
        </a:solidFill>
        <a:latin typeface="+mn-lt"/>
        <a:ea typeface="+mn-ea"/>
        <a:cs typeface="+mn-cs"/>
      </a:defRPr>
    </a:lvl6pPr>
    <a:lvl7pPr marL="2740670" algn="l" defTabSz="913557" rtl="0" eaLnBrk="1" latinLnBrk="0" hangingPunct="1">
      <a:defRPr sz="1800" kern="1200">
        <a:solidFill>
          <a:schemeClr val="tx1"/>
        </a:solidFill>
        <a:latin typeface="+mn-lt"/>
        <a:ea typeface="+mn-ea"/>
        <a:cs typeface="+mn-cs"/>
      </a:defRPr>
    </a:lvl7pPr>
    <a:lvl8pPr marL="3197456" algn="l" defTabSz="913557" rtl="0" eaLnBrk="1" latinLnBrk="0" hangingPunct="1">
      <a:defRPr sz="1800" kern="1200">
        <a:solidFill>
          <a:schemeClr val="tx1"/>
        </a:solidFill>
        <a:latin typeface="+mn-lt"/>
        <a:ea typeface="+mn-ea"/>
        <a:cs typeface="+mn-cs"/>
      </a:defRPr>
    </a:lvl8pPr>
    <a:lvl9pPr marL="3654237" algn="l" defTabSz="913557"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18DA"/>
    <a:srgbClr val="FB8633"/>
    <a:srgbClr val="A639FF"/>
    <a:srgbClr val="F9DF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80" y="-9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BB47EB-03DB-40AC-B9A7-17E8C53E53DA}" type="doc">
      <dgm:prSet loTypeId="urn:microsoft.com/office/officeart/2005/8/layout/venn1" loCatId="relationship" qsTypeId="urn:microsoft.com/office/officeart/2005/8/quickstyle/simple1" qsCatId="simple" csTypeId="urn:microsoft.com/office/officeart/2005/8/colors/accent0_1" csCatId="mainScheme" phldr="1"/>
      <dgm:spPr/>
    </dgm:pt>
    <dgm:pt modelId="{480AFE70-3C96-4F50-B936-3EE3353F0086}">
      <dgm:prSet phldrT="[Text]"/>
      <dgm:spPr>
        <a:solidFill>
          <a:srgbClr val="FF0000">
            <a:alpha val="50000"/>
          </a:srgbClr>
        </a:solidFill>
      </dgm:spPr>
      <dgm:t>
        <a:bodyPr/>
        <a:lstStyle/>
        <a:p>
          <a:r>
            <a:rPr lang="es-PA" dirty="0" smtClean="0"/>
            <a:t>Genético</a:t>
          </a:r>
          <a:endParaRPr lang="es-PA" dirty="0"/>
        </a:p>
      </dgm:t>
    </dgm:pt>
    <dgm:pt modelId="{CC0D4ED5-0687-4632-8C5B-3EC340B6B28C}" type="parTrans" cxnId="{E3FEDCCE-3771-4FA8-9D20-603F5EB93E91}">
      <dgm:prSet/>
      <dgm:spPr/>
      <dgm:t>
        <a:bodyPr/>
        <a:lstStyle/>
        <a:p>
          <a:endParaRPr lang="es-PA"/>
        </a:p>
      </dgm:t>
    </dgm:pt>
    <dgm:pt modelId="{0CFD5259-1D28-41A4-8EF0-D4D43E9BD5D6}" type="sibTrans" cxnId="{E3FEDCCE-3771-4FA8-9D20-603F5EB93E91}">
      <dgm:prSet/>
      <dgm:spPr/>
      <dgm:t>
        <a:bodyPr/>
        <a:lstStyle/>
        <a:p>
          <a:endParaRPr lang="es-PA"/>
        </a:p>
      </dgm:t>
    </dgm:pt>
    <dgm:pt modelId="{37FB648B-42F5-4A94-9A81-639E838BF42E}">
      <dgm:prSet phldrT="[Text]"/>
      <dgm:spPr/>
      <dgm:t>
        <a:bodyPr/>
        <a:lstStyle/>
        <a:p>
          <a:r>
            <a:rPr lang="es-PA" dirty="0" smtClean="0"/>
            <a:t>FR </a:t>
          </a:r>
        </a:p>
        <a:p>
          <a:r>
            <a:rPr lang="es-PA" dirty="0" smtClean="0"/>
            <a:t>Modificable</a:t>
          </a:r>
          <a:endParaRPr lang="es-PA" dirty="0"/>
        </a:p>
      </dgm:t>
    </dgm:pt>
    <dgm:pt modelId="{45DB3F03-B188-4349-8296-C493DEDABF87}" type="parTrans" cxnId="{98CCCB94-AC5D-4387-92B4-BED72311C9E8}">
      <dgm:prSet/>
      <dgm:spPr/>
      <dgm:t>
        <a:bodyPr/>
        <a:lstStyle/>
        <a:p>
          <a:endParaRPr lang="es-PA"/>
        </a:p>
      </dgm:t>
    </dgm:pt>
    <dgm:pt modelId="{0D20A847-ED5E-4802-ABB0-F8349F7C2E97}" type="sibTrans" cxnId="{98CCCB94-AC5D-4387-92B4-BED72311C9E8}">
      <dgm:prSet/>
      <dgm:spPr/>
      <dgm:t>
        <a:bodyPr/>
        <a:lstStyle/>
        <a:p>
          <a:endParaRPr lang="es-PA"/>
        </a:p>
      </dgm:t>
    </dgm:pt>
    <dgm:pt modelId="{61ABCC0C-7861-4ADB-B761-4B2FBDB18D6A}">
      <dgm:prSet phldrT="[Text]" custT="1"/>
      <dgm:spPr/>
      <dgm:t>
        <a:bodyPr/>
        <a:lstStyle/>
        <a:p>
          <a:r>
            <a:rPr lang="es-PA" sz="2900" dirty="0" smtClean="0"/>
            <a:t>FR No Modificable</a:t>
          </a:r>
          <a:endParaRPr lang="es-PA" sz="2900" dirty="0"/>
        </a:p>
      </dgm:t>
    </dgm:pt>
    <dgm:pt modelId="{2846FCC3-D95F-43DC-8235-CDEF455549B7}" type="parTrans" cxnId="{35B13CDD-98B3-4E4A-BDA5-B436C5CF6B0D}">
      <dgm:prSet/>
      <dgm:spPr/>
      <dgm:t>
        <a:bodyPr/>
        <a:lstStyle/>
        <a:p>
          <a:endParaRPr lang="es-PA"/>
        </a:p>
      </dgm:t>
    </dgm:pt>
    <dgm:pt modelId="{E1D5AB1A-BB40-487F-82D9-100B4766AB3C}" type="sibTrans" cxnId="{35B13CDD-98B3-4E4A-BDA5-B436C5CF6B0D}">
      <dgm:prSet/>
      <dgm:spPr/>
      <dgm:t>
        <a:bodyPr/>
        <a:lstStyle/>
        <a:p>
          <a:endParaRPr lang="es-PA"/>
        </a:p>
      </dgm:t>
    </dgm:pt>
    <dgm:pt modelId="{1DC39E38-F5BE-44D2-AB56-59ACE6C050FB}" type="pres">
      <dgm:prSet presAssocID="{49BB47EB-03DB-40AC-B9A7-17E8C53E53DA}" presName="compositeShape" presStyleCnt="0">
        <dgm:presLayoutVars>
          <dgm:chMax val="7"/>
          <dgm:dir/>
          <dgm:resizeHandles val="exact"/>
        </dgm:presLayoutVars>
      </dgm:prSet>
      <dgm:spPr/>
    </dgm:pt>
    <dgm:pt modelId="{4F2A9B57-B9CC-4027-9A83-849246C98F43}" type="pres">
      <dgm:prSet presAssocID="{480AFE70-3C96-4F50-B936-3EE3353F0086}" presName="circ1" presStyleLbl="vennNode1" presStyleIdx="0" presStyleCnt="3"/>
      <dgm:spPr/>
      <dgm:t>
        <a:bodyPr/>
        <a:lstStyle/>
        <a:p>
          <a:endParaRPr lang="es-PA"/>
        </a:p>
      </dgm:t>
    </dgm:pt>
    <dgm:pt modelId="{D5701067-BC53-4175-A727-D830C8ECFACD}" type="pres">
      <dgm:prSet presAssocID="{480AFE70-3C96-4F50-B936-3EE3353F0086}" presName="circ1Tx" presStyleLbl="revTx" presStyleIdx="0" presStyleCnt="0">
        <dgm:presLayoutVars>
          <dgm:chMax val="0"/>
          <dgm:chPref val="0"/>
          <dgm:bulletEnabled val="1"/>
        </dgm:presLayoutVars>
      </dgm:prSet>
      <dgm:spPr/>
      <dgm:t>
        <a:bodyPr/>
        <a:lstStyle/>
        <a:p>
          <a:endParaRPr lang="es-PA"/>
        </a:p>
      </dgm:t>
    </dgm:pt>
    <dgm:pt modelId="{16F7D8DD-5689-4A21-B9DE-5DA628C97A9A}" type="pres">
      <dgm:prSet presAssocID="{37FB648B-42F5-4A94-9A81-639E838BF42E}" presName="circ2" presStyleLbl="vennNode1" presStyleIdx="1" presStyleCnt="3"/>
      <dgm:spPr/>
      <dgm:t>
        <a:bodyPr/>
        <a:lstStyle/>
        <a:p>
          <a:endParaRPr lang="es-PA"/>
        </a:p>
      </dgm:t>
    </dgm:pt>
    <dgm:pt modelId="{4CCD3003-C76C-47D0-8077-11C7BB35A707}" type="pres">
      <dgm:prSet presAssocID="{37FB648B-42F5-4A94-9A81-639E838BF42E}" presName="circ2Tx" presStyleLbl="revTx" presStyleIdx="0" presStyleCnt="0">
        <dgm:presLayoutVars>
          <dgm:chMax val="0"/>
          <dgm:chPref val="0"/>
          <dgm:bulletEnabled val="1"/>
        </dgm:presLayoutVars>
      </dgm:prSet>
      <dgm:spPr/>
      <dgm:t>
        <a:bodyPr/>
        <a:lstStyle/>
        <a:p>
          <a:endParaRPr lang="es-PA"/>
        </a:p>
      </dgm:t>
    </dgm:pt>
    <dgm:pt modelId="{23936B43-E543-4A74-98DE-785FA7F882F0}" type="pres">
      <dgm:prSet presAssocID="{61ABCC0C-7861-4ADB-B761-4B2FBDB18D6A}" presName="circ3" presStyleLbl="vennNode1" presStyleIdx="2" presStyleCnt="3"/>
      <dgm:spPr/>
      <dgm:t>
        <a:bodyPr/>
        <a:lstStyle/>
        <a:p>
          <a:endParaRPr lang="es-PA"/>
        </a:p>
      </dgm:t>
    </dgm:pt>
    <dgm:pt modelId="{FB132925-F92B-4CC4-A6C8-C0094D948F7E}" type="pres">
      <dgm:prSet presAssocID="{61ABCC0C-7861-4ADB-B761-4B2FBDB18D6A}" presName="circ3Tx" presStyleLbl="revTx" presStyleIdx="0" presStyleCnt="0">
        <dgm:presLayoutVars>
          <dgm:chMax val="0"/>
          <dgm:chPref val="0"/>
          <dgm:bulletEnabled val="1"/>
        </dgm:presLayoutVars>
      </dgm:prSet>
      <dgm:spPr/>
      <dgm:t>
        <a:bodyPr/>
        <a:lstStyle/>
        <a:p>
          <a:endParaRPr lang="es-PA"/>
        </a:p>
      </dgm:t>
    </dgm:pt>
  </dgm:ptLst>
  <dgm:cxnLst>
    <dgm:cxn modelId="{BE0A3E77-5641-E449-BA6F-4098243CDB2A}" type="presOf" srcId="{37FB648B-42F5-4A94-9A81-639E838BF42E}" destId="{16F7D8DD-5689-4A21-B9DE-5DA628C97A9A}" srcOrd="0" destOrd="0" presId="urn:microsoft.com/office/officeart/2005/8/layout/venn1"/>
    <dgm:cxn modelId="{647A6AF4-A464-5F49-9EF4-34C3503FE24C}" type="presOf" srcId="{480AFE70-3C96-4F50-B936-3EE3353F0086}" destId="{D5701067-BC53-4175-A727-D830C8ECFACD}" srcOrd="1" destOrd="0" presId="urn:microsoft.com/office/officeart/2005/8/layout/venn1"/>
    <dgm:cxn modelId="{EB7B592F-5782-9345-8C2A-B06AF10DF6DB}" type="presOf" srcId="{61ABCC0C-7861-4ADB-B761-4B2FBDB18D6A}" destId="{23936B43-E543-4A74-98DE-785FA7F882F0}" srcOrd="0" destOrd="0" presId="urn:microsoft.com/office/officeart/2005/8/layout/venn1"/>
    <dgm:cxn modelId="{35B13CDD-98B3-4E4A-BDA5-B436C5CF6B0D}" srcId="{49BB47EB-03DB-40AC-B9A7-17E8C53E53DA}" destId="{61ABCC0C-7861-4ADB-B761-4B2FBDB18D6A}" srcOrd="2" destOrd="0" parTransId="{2846FCC3-D95F-43DC-8235-CDEF455549B7}" sibTransId="{E1D5AB1A-BB40-487F-82D9-100B4766AB3C}"/>
    <dgm:cxn modelId="{943A1FE1-CBF0-F849-AE8E-FBBE9F1E9E5C}" type="presOf" srcId="{61ABCC0C-7861-4ADB-B761-4B2FBDB18D6A}" destId="{FB132925-F92B-4CC4-A6C8-C0094D948F7E}" srcOrd="1" destOrd="0" presId="urn:microsoft.com/office/officeart/2005/8/layout/venn1"/>
    <dgm:cxn modelId="{3E2C4BC7-913D-0145-8602-37388AEB6BD1}" type="presOf" srcId="{37FB648B-42F5-4A94-9A81-639E838BF42E}" destId="{4CCD3003-C76C-47D0-8077-11C7BB35A707}" srcOrd="1" destOrd="0" presId="urn:microsoft.com/office/officeart/2005/8/layout/venn1"/>
    <dgm:cxn modelId="{E3FEDCCE-3771-4FA8-9D20-603F5EB93E91}" srcId="{49BB47EB-03DB-40AC-B9A7-17E8C53E53DA}" destId="{480AFE70-3C96-4F50-B936-3EE3353F0086}" srcOrd="0" destOrd="0" parTransId="{CC0D4ED5-0687-4632-8C5B-3EC340B6B28C}" sibTransId="{0CFD5259-1D28-41A4-8EF0-D4D43E9BD5D6}"/>
    <dgm:cxn modelId="{98CCCB94-AC5D-4387-92B4-BED72311C9E8}" srcId="{49BB47EB-03DB-40AC-B9A7-17E8C53E53DA}" destId="{37FB648B-42F5-4A94-9A81-639E838BF42E}" srcOrd="1" destOrd="0" parTransId="{45DB3F03-B188-4349-8296-C493DEDABF87}" sibTransId="{0D20A847-ED5E-4802-ABB0-F8349F7C2E97}"/>
    <dgm:cxn modelId="{14246253-1E11-324F-851F-6DA3B5E84454}" type="presOf" srcId="{49BB47EB-03DB-40AC-B9A7-17E8C53E53DA}" destId="{1DC39E38-F5BE-44D2-AB56-59ACE6C050FB}" srcOrd="0" destOrd="0" presId="urn:microsoft.com/office/officeart/2005/8/layout/venn1"/>
    <dgm:cxn modelId="{8037F33E-701A-944E-BEA0-EA7BB69B0E2E}" type="presOf" srcId="{480AFE70-3C96-4F50-B936-3EE3353F0086}" destId="{4F2A9B57-B9CC-4027-9A83-849246C98F43}" srcOrd="0" destOrd="0" presId="urn:microsoft.com/office/officeart/2005/8/layout/venn1"/>
    <dgm:cxn modelId="{D6E5D1C2-A8A7-6445-A8B6-CCF2108F7C52}" type="presParOf" srcId="{1DC39E38-F5BE-44D2-AB56-59ACE6C050FB}" destId="{4F2A9B57-B9CC-4027-9A83-849246C98F43}" srcOrd="0" destOrd="0" presId="urn:microsoft.com/office/officeart/2005/8/layout/venn1"/>
    <dgm:cxn modelId="{8E36D7AF-4174-CF46-B002-3C92CCCE739D}" type="presParOf" srcId="{1DC39E38-F5BE-44D2-AB56-59ACE6C050FB}" destId="{D5701067-BC53-4175-A727-D830C8ECFACD}" srcOrd="1" destOrd="0" presId="urn:microsoft.com/office/officeart/2005/8/layout/venn1"/>
    <dgm:cxn modelId="{6517FAC1-0AE9-1A40-97D4-3165A56AC3E5}" type="presParOf" srcId="{1DC39E38-F5BE-44D2-AB56-59ACE6C050FB}" destId="{16F7D8DD-5689-4A21-B9DE-5DA628C97A9A}" srcOrd="2" destOrd="0" presId="urn:microsoft.com/office/officeart/2005/8/layout/venn1"/>
    <dgm:cxn modelId="{EF715DBA-F78B-A94D-81A5-8D8CDEA3BCBC}" type="presParOf" srcId="{1DC39E38-F5BE-44D2-AB56-59ACE6C050FB}" destId="{4CCD3003-C76C-47D0-8077-11C7BB35A707}" srcOrd="3" destOrd="0" presId="urn:microsoft.com/office/officeart/2005/8/layout/venn1"/>
    <dgm:cxn modelId="{B1676DE5-8B7C-2A46-8501-BE0285D3DCF2}" type="presParOf" srcId="{1DC39E38-F5BE-44D2-AB56-59ACE6C050FB}" destId="{23936B43-E543-4A74-98DE-785FA7F882F0}" srcOrd="4" destOrd="0" presId="urn:microsoft.com/office/officeart/2005/8/layout/venn1"/>
    <dgm:cxn modelId="{6596370A-D4CB-784B-BCDB-AAE44C2DA734}" type="presParOf" srcId="{1DC39E38-F5BE-44D2-AB56-59ACE6C050FB}" destId="{FB132925-F92B-4CC4-A6C8-C0094D948F7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BB47EB-03DB-40AC-B9A7-17E8C53E53DA}" type="doc">
      <dgm:prSet loTypeId="urn:microsoft.com/office/officeart/2005/8/layout/venn1" loCatId="relationship" qsTypeId="urn:microsoft.com/office/officeart/2005/8/quickstyle/simple1" qsCatId="simple" csTypeId="urn:microsoft.com/office/officeart/2005/8/colors/accent0_1" csCatId="mainScheme" phldr="1"/>
      <dgm:spPr/>
    </dgm:pt>
    <dgm:pt modelId="{480AFE70-3C96-4F50-B936-3EE3353F0086}">
      <dgm:prSet phldrT="[Text]"/>
      <dgm:spPr/>
      <dgm:t>
        <a:bodyPr/>
        <a:lstStyle/>
        <a:p>
          <a:r>
            <a:rPr lang="es-PA" dirty="0" smtClean="0"/>
            <a:t>Genético</a:t>
          </a:r>
          <a:endParaRPr lang="es-PA" dirty="0"/>
        </a:p>
      </dgm:t>
    </dgm:pt>
    <dgm:pt modelId="{CC0D4ED5-0687-4632-8C5B-3EC340B6B28C}" type="parTrans" cxnId="{E3FEDCCE-3771-4FA8-9D20-603F5EB93E91}">
      <dgm:prSet/>
      <dgm:spPr/>
      <dgm:t>
        <a:bodyPr/>
        <a:lstStyle/>
        <a:p>
          <a:endParaRPr lang="es-PA"/>
        </a:p>
      </dgm:t>
    </dgm:pt>
    <dgm:pt modelId="{0CFD5259-1D28-41A4-8EF0-D4D43E9BD5D6}" type="sibTrans" cxnId="{E3FEDCCE-3771-4FA8-9D20-603F5EB93E91}">
      <dgm:prSet/>
      <dgm:spPr/>
      <dgm:t>
        <a:bodyPr/>
        <a:lstStyle/>
        <a:p>
          <a:endParaRPr lang="es-PA"/>
        </a:p>
      </dgm:t>
    </dgm:pt>
    <dgm:pt modelId="{37FB648B-42F5-4A94-9A81-639E838BF42E}">
      <dgm:prSet phldrT="[Text]"/>
      <dgm:spPr/>
      <dgm:t>
        <a:bodyPr/>
        <a:lstStyle/>
        <a:p>
          <a:r>
            <a:rPr lang="es-PA" dirty="0" smtClean="0"/>
            <a:t>FR </a:t>
          </a:r>
        </a:p>
        <a:p>
          <a:r>
            <a:rPr lang="es-PA" dirty="0" smtClean="0"/>
            <a:t>Modificable</a:t>
          </a:r>
          <a:endParaRPr lang="es-PA" dirty="0"/>
        </a:p>
      </dgm:t>
    </dgm:pt>
    <dgm:pt modelId="{45DB3F03-B188-4349-8296-C493DEDABF87}" type="parTrans" cxnId="{98CCCB94-AC5D-4387-92B4-BED72311C9E8}">
      <dgm:prSet/>
      <dgm:spPr/>
      <dgm:t>
        <a:bodyPr/>
        <a:lstStyle/>
        <a:p>
          <a:endParaRPr lang="es-PA"/>
        </a:p>
      </dgm:t>
    </dgm:pt>
    <dgm:pt modelId="{0D20A847-ED5E-4802-ABB0-F8349F7C2E97}" type="sibTrans" cxnId="{98CCCB94-AC5D-4387-92B4-BED72311C9E8}">
      <dgm:prSet/>
      <dgm:spPr/>
      <dgm:t>
        <a:bodyPr/>
        <a:lstStyle/>
        <a:p>
          <a:endParaRPr lang="es-PA"/>
        </a:p>
      </dgm:t>
    </dgm:pt>
    <dgm:pt modelId="{61ABCC0C-7861-4ADB-B761-4B2FBDB18D6A}">
      <dgm:prSet phldrT="[Text]" custT="1"/>
      <dgm:spPr>
        <a:solidFill>
          <a:srgbClr val="FF0000">
            <a:alpha val="50000"/>
          </a:srgbClr>
        </a:solidFill>
      </dgm:spPr>
      <dgm:t>
        <a:bodyPr/>
        <a:lstStyle/>
        <a:p>
          <a:r>
            <a:rPr lang="es-PA" sz="2900" dirty="0" smtClean="0"/>
            <a:t>FR No Modificable</a:t>
          </a:r>
          <a:endParaRPr lang="es-PA" sz="2900" dirty="0"/>
        </a:p>
      </dgm:t>
    </dgm:pt>
    <dgm:pt modelId="{2846FCC3-D95F-43DC-8235-CDEF455549B7}" type="parTrans" cxnId="{35B13CDD-98B3-4E4A-BDA5-B436C5CF6B0D}">
      <dgm:prSet/>
      <dgm:spPr/>
      <dgm:t>
        <a:bodyPr/>
        <a:lstStyle/>
        <a:p>
          <a:endParaRPr lang="es-PA"/>
        </a:p>
      </dgm:t>
    </dgm:pt>
    <dgm:pt modelId="{E1D5AB1A-BB40-487F-82D9-100B4766AB3C}" type="sibTrans" cxnId="{35B13CDD-98B3-4E4A-BDA5-B436C5CF6B0D}">
      <dgm:prSet/>
      <dgm:spPr/>
      <dgm:t>
        <a:bodyPr/>
        <a:lstStyle/>
        <a:p>
          <a:endParaRPr lang="es-PA"/>
        </a:p>
      </dgm:t>
    </dgm:pt>
    <dgm:pt modelId="{1DC39E38-F5BE-44D2-AB56-59ACE6C050FB}" type="pres">
      <dgm:prSet presAssocID="{49BB47EB-03DB-40AC-B9A7-17E8C53E53DA}" presName="compositeShape" presStyleCnt="0">
        <dgm:presLayoutVars>
          <dgm:chMax val="7"/>
          <dgm:dir/>
          <dgm:resizeHandles val="exact"/>
        </dgm:presLayoutVars>
      </dgm:prSet>
      <dgm:spPr/>
    </dgm:pt>
    <dgm:pt modelId="{4F2A9B57-B9CC-4027-9A83-849246C98F43}" type="pres">
      <dgm:prSet presAssocID="{480AFE70-3C96-4F50-B936-3EE3353F0086}" presName="circ1" presStyleLbl="vennNode1" presStyleIdx="0" presStyleCnt="3"/>
      <dgm:spPr/>
      <dgm:t>
        <a:bodyPr/>
        <a:lstStyle/>
        <a:p>
          <a:endParaRPr lang="es-PA"/>
        </a:p>
      </dgm:t>
    </dgm:pt>
    <dgm:pt modelId="{D5701067-BC53-4175-A727-D830C8ECFACD}" type="pres">
      <dgm:prSet presAssocID="{480AFE70-3C96-4F50-B936-3EE3353F0086}" presName="circ1Tx" presStyleLbl="revTx" presStyleIdx="0" presStyleCnt="0">
        <dgm:presLayoutVars>
          <dgm:chMax val="0"/>
          <dgm:chPref val="0"/>
          <dgm:bulletEnabled val="1"/>
        </dgm:presLayoutVars>
      </dgm:prSet>
      <dgm:spPr/>
      <dgm:t>
        <a:bodyPr/>
        <a:lstStyle/>
        <a:p>
          <a:endParaRPr lang="es-PA"/>
        </a:p>
      </dgm:t>
    </dgm:pt>
    <dgm:pt modelId="{16F7D8DD-5689-4A21-B9DE-5DA628C97A9A}" type="pres">
      <dgm:prSet presAssocID="{37FB648B-42F5-4A94-9A81-639E838BF42E}" presName="circ2" presStyleLbl="vennNode1" presStyleIdx="1" presStyleCnt="3"/>
      <dgm:spPr/>
      <dgm:t>
        <a:bodyPr/>
        <a:lstStyle/>
        <a:p>
          <a:endParaRPr lang="es-PA"/>
        </a:p>
      </dgm:t>
    </dgm:pt>
    <dgm:pt modelId="{4CCD3003-C76C-47D0-8077-11C7BB35A707}" type="pres">
      <dgm:prSet presAssocID="{37FB648B-42F5-4A94-9A81-639E838BF42E}" presName="circ2Tx" presStyleLbl="revTx" presStyleIdx="0" presStyleCnt="0">
        <dgm:presLayoutVars>
          <dgm:chMax val="0"/>
          <dgm:chPref val="0"/>
          <dgm:bulletEnabled val="1"/>
        </dgm:presLayoutVars>
      </dgm:prSet>
      <dgm:spPr/>
      <dgm:t>
        <a:bodyPr/>
        <a:lstStyle/>
        <a:p>
          <a:endParaRPr lang="es-PA"/>
        </a:p>
      </dgm:t>
    </dgm:pt>
    <dgm:pt modelId="{23936B43-E543-4A74-98DE-785FA7F882F0}" type="pres">
      <dgm:prSet presAssocID="{61ABCC0C-7861-4ADB-B761-4B2FBDB18D6A}" presName="circ3" presStyleLbl="vennNode1" presStyleIdx="2" presStyleCnt="3"/>
      <dgm:spPr/>
      <dgm:t>
        <a:bodyPr/>
        <a:lstStyle/>
        <a:p>
          <a:endParaRPr lang="es-PA"/>
        </a:p>
      </dgm:t>
    </dgm:pt>
    <dgm:pt modelId="{FB132925-F92B-4CC4-A6C8-C0094D948F7E}" type="pres">
      <dgm:prSet presAssocID="{61ABCC0C-7861-4ADB-B761-4B2FBDB18D6A}" presName="circ3Tx" presStyleLbl="revTx" presStyleIdx="0" presStyleCnt="0">
        <dgm:presLayoutVars>
          <dgm:chMax val="0"/>
          <dgm:chPref val="0"/>
          <dgm:bulletEnabled val="1"/>
        </dgm:presLayoutVars>
      </dgm:prSet>
      <dgm:spPr/>
      <dgm:t>
        <a:bodyPr/>
        <a:lstStyle/>
        <a:p>
          <a:endParaRPr lang="es-PA"/>
        </a:p>
      </dgm:t>
    </dgm:pt>
  </dgm:ptLst>
  <dgm:cxnLst>
    <dgm:cxn modelId="{4B3418E0-9220-C342-A32A-105E177236B1}" type="presOf" srcId="{37FB648B-42F5-4A94-9A81-639E838BF42E}" destId="{16F7D8DD-5689-4A21-B9DE-5DA628C97A9A}" srcOrd="0" destOrd="0" presId="urn:microsoft.com/office/officeart/2005/8/layout/venn1"/>
    <dgm:cxn modelId="{AFF2CD23-2F5A-364A-93AE-BBEC6F2FC052}" type="presOf" srcId="{61ABCC0C-7861-4ADB-B761-4B2FBDB18D6A}" destId="{23936B43-E543-4A74-98DE-785FA7F882F0}" srcOrd="0" destOrd="0" presId="urn:microsoft.com/office/officeart/2005/8/layout/venn1"/>
    <dgm:cxn modelId="{89A4239B-FD99-2B41-8D98-DEE367381FB9}" type="presOf" srcId="{49BB47EB-03DB-40AC-B9A7-17E8C53E53DA}" destId="{1DC39E38-F5BE-44D2-AB56-59ACE6C050FB}" srcOrd="0" destOrd="0" presId="urn:microsoft.com/office/officeart/2005/8/layout/venn1"/>
    <dgm:cxn modelId="{654A81EB-10B0-9F4A-9620-D19B12731729}" type="presOf" srcId="{480AFE70-3C96-4F50-B936-3EE3353F0086}" destId="{4F2A9B57-B9CC-4027-9A83-849246C98F43}" srcOrd="0" destOrd="0" presId="urn:microsoft.com/office/officeart/2005/8/layout/venn1"/>
    <dgm:cxn modelId="{35B13CDD-98B3-4E4A-BDA5-B436C5CF6B0D}" srcId="{49BB47EB-03DB-40AC-B9A7-17E8C53E53DA}" destId="{61ABCC0C-7861-4ADB-B761-4B2FBDB18D6A}" srcOrd="2" destOrd="0" parTransId="{2846FCC3-D95F-43DC-8235-CDEF455549B7}" sibTransId="{E1D5AB1A-BB40-487F-82D9-100B4766AB3C}"/>
    <dgm:cxn modelId="{90E04419-750F-6F45-8FBF-7ACF38E5FB58}" type="presOf" srcId="{37FB648B-42F5-4A94-9A81-639E838BF42E}" destId="{4CCD3003-C76C-47D0-8077-11C7BB35A707}" srcOrd="1" destOrd="0" presId="urn:microsoft.com/office/officeart/2005/8/layout/venn1"/>
    <dgm:cxn modelId="{E3FEDCCE-3771-4FA8-9D20-603F5EB93E91}" srcId="{49BB47EB-03DB-40AC-B9A7-17E8C53E53DA}" destId="{480AFE70-3C96-4F50-B936-3EE3353F0086}" srcOrd="0" destOrd="0" parTransId="{CC0D4ED5-0687-4632-8C5B-3EC340B6B28C}" sibTransId="{0CFD5259-1D28-41A4-8EF0-D4D43E9BD5D6}"/>
    <dgm:cxn modelId="{EC533D38-AC67-1A4F-BDD4-6CF3777AA5FF}" type="presOf" srcId="{480AFE70-3C96-4F50-B936-3EE3353F0086}" destId="{D5701067-BC53-4175-A727-D830C8ECFACD}" srcOrd="1" destOrd="0" presId="urn:microsoft.com/office/officeart/2005/8/layout/venn1"/>
    <dgm:cxn modelId="{98CCCB94-AC5D-4387-92B4-BED72311C9E8}" srcId="{49BB47EB-03DB-40AC-B9A7-17E8C53E53DA}" destId="{37FB648B-42F5-4A94-9A81-639E838BF42E}" srcOrd="1" destOrd="0" parTransId="{45DB3F03-B188-4349-8296-C493DEDABF87}" sibTransId="{0D20A847-ED5E-4802-ABB0-F8349F7C2E97}"/>
    <dgm:cxn modelId="{75317BD2-550B-B14B-8A56-516BE15A3CCD}" type="presOf" srcId="{61ABCC0C-7861-4ADB-B761-4B2FBDB18D6A}" destId="{FB132925-F92B-4CC4-A6C8-C0094D948F7E}" srcOrd="1" destOrd="0" presId="urn:microsoft.com/office/officeart/2005/8/layout/venn1"/>
    <dgm:cxn modelId="{3CE28FEC-B238-AD44-98FE-2E7D9D8D78D6}" type="presParOf" srcId="{1DC39E38-F5BE-44D2-AB56-59ACE6C050FB}" destId="{4F2A9B57-B9CC-4027-9A83-849246C98F43}" srcOrd="0" destOrd="0" presId="urn:microsoft.com/office/officeart/2005/8/layout/venn1"/>
    <dgm:cxn modelId="{8F9B7EBE-6CA7-9541-A754-EB96836FB73A}" type="presParOf" srcId="{1DC39E38-F5BE-44D2-AB56-59ACE6C050FB}" destId="{D5701067-BC53-4175-A727-D830C8ECFACD}" srcOrd="1" destOrd="0" presId="urn:microsoft.com/office/officeart/2005/8/layout/venn1"/>
    <dgm:cxn modelId="{CF925859-DF8B-A147-A2C8-320F7F6841CA}" type="presParOf" srcId="{1DC39E38-F5BE-44D2-AB56-59ACE6C050FB}" destId="{16F7D8DD-5689-4A21-B9DE-5DA628C97A9A}" srcOrd="2" destOrd="0" presId="urn:microsoft.com/office/officeart/2005/8/layout/venn1"/>
    <dgm:cxn modelId="{2166C79F-A44D-5C40-A0D9-0B86DEB919B2}" type="presParOf" srcId="{1DC39E38-F5BE-44D2-AB56-59ACE6C050FB}" destId="{4CCD3003-C76C-47D0-8077-11C7BB35A707}" srcOrd="3" destOrd="0" presId="urn:microsoft.com/office/officeart/2005/8/layout/venn1"/>
    <dgm:cxn modelId="{59A045E8-F3CB-E740-BF40-4AE56EF7ADAA}" type="presParOf" srcId="{1DC39E38-F5BE-44D2-AB56-59ACE6C050FB}" destId="{23936B43-E543-4A74-98DE-785FA7F882F0}" srcOrd="4" destOrd="0" presId="urn:microsoft.com/office/officeart/2005/8/layout/venn1"/>
    <dgm:cxn modelId="{231267D9-DF22-3541-8860-9311AD35C572}" type="presParOf" srcId="{1DC39E38-F5BE-44D2-AB56-59ACE6C050FB}" destId="{FB132925-F92B-4CC4-A6C8-C0094D948F7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BB47EB-03DB-40AC-B9A7-17E8C53E53DA}" type="doc">
      <dgm:prSet loTypeId="urn:microsoft.com/office/officeart/2005/8/layout/venn1" loCatId="relationship" qsTypeId="urn:microsoft.com/office/officeart/2005/8/quickstyle/simple1" qsCatId="simple" csTypeId="urn:microsoft.com/office/officeart/2005/8/colors/accent0_1" csCatId="mainScheme" phldr="1"/>
      <dgm:spPr/>
    </dgm:pt>
    <dgm:pt modelId="{480AFE70-3C96-4F50-B936-3EE3353F0086}">
      <dgm:prSet phldrT="[Text]"/>
      <dgm:spPr/>
      <dgm:t>
        <a:bodyPr/>
        <a:lstStyle/>
        <a:p>
          <a:r>
            <a:rPr lang="es-PA" dirty="0" smtClean="0"/>
            <a:t>Genético</a:t>
          </a:r>
          <a:endParaRPr lang="es-PA" dirty="0"/>
        </a:p>
      </dgm:t>
    </dgm:pt>
    <dgm:pt modelId="{CC0D4ED5-0687-4632-8C5B-3EC340B6B28C}" type="parTrans" cxnId="{E3FEDCCE-3771-4FA8-9D20-603F5EB93E91}">
      <dgm:prSet/>
      <dgm:spPr/>
      <dgm:t>
        <a:bodyPr/>
        <a:lstStyle/>
        <a:p>
          <a:endParaRPr lang="es-PA"/>
        </a:p>
      </dgm:t>
    </dgm:pt>
    <dgm:pt modelId="{0CFD5259-1D28-41A4-8EF0-D4D43E9BD5D6}" type="sibTrans" cxnId="{E3FEDCCE-3771-4FA8-9D20-603F5EB93E91}">
      <dgm:prSet/>
      <dgm:spPr/>
      <dgm:t>
        <a:bodyPr/>
        <a:lstStyle/>
        <a:p>
          <a:endParaRPr lang="es-PA"/>
        </a:p>
      </dgm:t>
    </dgm:pt>
    <dgm:pt modelId="{37FB648B-42F5-4A94-9A81-639E838BF42E}">
      <dgm:prSet phldrT="[Text]"/>
      <dgm:spPr>
        <a:solidFill>
          <a:srgbClr val="FF7076"/>
        </a:solidFill>
      </dgm:spPr>
      <dgm:t>
        <a:bodyPr/>
        <a:lstStyle/>
        <a:p>
          <a:r>
            <a:rPr lang="es-PA" dirty="0" smtClean="0"/>
            <a:t>FR </a:t>
          </a:r>
        </a:p>
        <a:p>
          <a:r>
            <a:rPr lang="es-PA" dirty="0" smtClean="0"/>
            <a:t>Modificable</a:t>
          </a:r>
          <a:endParaRPr lang="es-PA" dirty="0"/>
        </a:p>
      </dgm:t>
    </dgm:pt>
    <dgm:pt modelId="{45DB3F03-B188-4349-8296-C493DEDABF87}" type="parTrans" cxnId="{98CCCB94-AC5D-4387-92B4-BED72311C9E8}">
      <dgm:prSet/>
      <dgm:spPr/>
      <dgm:t>
        <a:bodyPr/>
        <a:lstStyle/>
        <a:p>
          <a:endParaRPr lang="es-PA"/>
        </a:p>
      </dgm:t>
    </dgm:pt>
    <dgm:pt modelId="{0D20A847-ED5E-4802-ABB0-F8349F7C2E97}" type="sibTrans" cxnId="{98CCCB94-AC5D-4387-92B4-BED72311C9E8}">
      <dgm:prSet/>
      <dgm:spPr/>
      <dgm:t>
        <a:bodyPr/>
        <a:lstStyle/>
        <a:p>
          <a:endParaRPr lang="es-PA"/>
        </a:p>
      </dgm:t>
    </dgm:pt>
    <dgm:pt modelId="{61ABCC0C-7861-4ADB-B761-4B2FBDB18D6A}">
      <dgm:prSet phldrT="[Text]" custT="1"/>
      <dgm:spPr>
        <a:noFill/>
      </dgm:spPr>
      <dgm:t>
        <a:bodyPr/>
        <a:lstStyle/>
        <a:p>
          <a:r>
            <a:rPr lang="es-PA" sz="2900" dirty="0" smtClean="0"/>
            <a:t>FR No Modificable</a:t>
          </a:r>
          <a:endParaRPr lang="es-PA" sz="2900" dirty="0"/>
        </a:p>
      </dgm:t>
    </dgm:pt>
    <dgm:pt modelId="{2846FCC3-D95F-43DC-8235-CDEF455549B7}" type="parTrans" cxnId="{35B13CDD-98B3-4E4A-BDA5-B436C5CF6B0D}">
      <dgm:prSet/>
      <dgm:spPr/>
      <dgm:t>
        <a:bodyPr/>
        <a:lstStyle/>
        <a:p>
          <a:endParaRPr lang="es-PA"/>
        </a:p>
      </dgm:t>
    </dgm:pt>
    <dgm:pt modelId="{E1D5AB1A-BB40-487F-82D9-100B4766AB3C}" type="sibTrans" cxnId="{35B13CDD-98B3-4E4A-BDA5-B436C5CF6B0D}">
      <dgm:prSet/>
      <dgm:spPr/>
      <dgm:t>
        <a:bodyPr/>
        <a:lstStyle/>
        <a:p>
          <a:endParaRPr lang="es-PA"/>
        </a:p>
      </dgm:t>
    </dgm:pt>
    <dgm:pt modelId="{1DC39E38-F5BE-44D2-AB56-59ACE6C050FB}" type="pres">
      <dgm:prSet presAssocID="{49BB47EB-03DB-40AC-B9A7-17E8C53E53DA}" presName="compositeShape" presStyleCnt="0">
        <dgm:presLayoutVars>
          <dgm:chMax val="7"/>
          <dgm:dir/>
          <dgm:resizeHandles val="exact"/>
        </dgm:presLayoutVars>
      </dgm:prSet>
      <dgm:spPr/>
    </dgm:pt>
    <dgm:pt modelId="{4F2A9B57-B9CC-4027-9A83-849246C98F43}" type="pres">
      <dgm:prSet presAssocID="{480AFE70-3C96-4F50-B936-3EE3353F0086}" presName="circ1" presStyleLbl="vennNode1" presStyleIdx="0" presStyleCnt="3"/>
      <dgm:spPr/>
      <dgm:t>
        <a:bodyPr/>
        <a:lstStyle/>
        <a:p>
          <a:endParaRPr lang="es-PA"/>
        </a:p>
      </dgm:t>
    </dgm:pt>
    <dgm:pt modelId="{D5701067-BC53-4175-A727-D830C8ECFACD}" type="pres">
      <dgm:prSet presAssocID="{480AFE70-3C96-4F50-B936-3EE3353F0086}" presName="circ1Tx" presStyleLbl="revTx" presStyleIdx="0" presStyleCnt="0">
        <dgm:presLayoutVars>
          <dgm:chMax val="0"/>
          <dgm:chPref val="0"/>
          <dgm:bulletEnabled val="1"/>
        </dgm:presLayoutVars>
      </dgm:prSet>
      <dgm:spPr/>
      <dgm:t>
        <a:bodyPr/>
        <a:lstStyle/>
        <a:p>
          <a:endParaRPr lang="es-PA"/>
        </a:p>
      </dgm:t>
    </dgm:pt>
    <dgm:pt modelId="{16F7D8DD-5689-4A21-B9DE-5DA628C97A9A}" type="pres">
      <dgm:prSet presAssocID="{37FB648B-42F5-4A94-9A81-639E838BF42E}" presName="circ2" presStyleLbl="vennNode1" presStyleIdx="1" presStyleCnt="3"/>
      <dgm:spPr/>
      <dgm:t>
        <a:bodyPr/>
        <a:lstStyle/>
        <a:p>
          <a:endParaRPr lang="es-PA"/>
        </a:p>
      </dgm:t>
    </dgm:pt>
    <dgm:pt modelId="{4CCD3003-C76C-47D0-8077-11C7BB35A707}" type="pres">
      <dgm:prSet presAssocID="{37FB648B-42F5-4A94-9A81-639E838BF42E}" presName="circ2Tx" presStyleLbl="revTx" presStyleIdx="0" presStyleCnt="0">
        <dgm:presLayoutVars>
          <dgm:chMax val="0"/>
          <dgm:chPref val="0"/>
          <dgm:bulletEnabled val="1"/>
        </dgm:presLayoutVars>
      </dgm:prSet>
      <dgm:spPr/>
      <dgm:t>
        <a:bodyPr/>
        <a:lstStyle/>
        <a:p>
          <a:endParaRPr lang="es-PA"/>
        </a:p>
      </dgm:t>
    </dgm:pt>
    <dgm:pt modelId="{23936B43-E543-4A74-98DE-785FA7F882F0}" type="pres">
      <dgm:prSet presAssocID="{61ABCC0C-7861-4ADB-B761-4B2FBDB18D6A}" presName="circ3" presStyleLbl="vennNode1" presStyleIdx="2" presStyleCnt="3"/>
      <dgm:spPr/>
      <dgm:t>
        <a:bodyPr/>
        <a:lstStyle/>
        <a:p>
          <a:endParaRPr lang="es-PA"/>
        </a:p>
      </dgm:t>
    </dgm:pt>
    <dgm:pt modelId="{FB132925-F92B-4CC4-A6C8-C0094D948F7E}" type="pres">
      <dgm:prSet presAssocID="{61ABCC0C-7861-4ADB-B761-4B2FBDB18D6A}" presName="circ3Tx" presStyleLbl="revTx" presStyleIdx="0" presStyleCnt="0">
        <dgm:presLayoutVars>
          <dgm:chMax val="0"/>
          <dgm:chPref val="0"/>
          <dgm:bulletEnabled val="1"/>
        </dgm:presLayoutVars>
      </dgm:prSet>
      <dgm:spPr/>
      <dgm:t>
        <a:bodyPr/>
        <a:lstStyle/>
        <a:p>
          <a:endParaRPr lang="es-PA"/>
        </a:p>
      </dgm:t>
    </dgm:pt>
  </dgm:ptLst>
  <dgm:cxnLst>
    <dgm:cxn modelId="{37620CA9-2AFA-0C4E-ADDC-76EE72EB2469}" type="presOf" srcId="{480AFE70-3C96-4F50-B936-3EE3353F0086}" destId="{4F2A9B57-B9CC-4027-9A83-849246C98F43}" srcOrd="0" destOrd="0" presId="urn:microsoft.com/office/officeart/2005/8/layout/venn1"/>
    <dgm:cxn modelId="{DFB5E622-60E7-3D44-8DCE-DE6AE4E9B61A}" type="presOf" srcId="{37FB648B-42F5-4A94-9A81-639E838BF42E}" destId="{4CCD3003-C76C-47D0-8077-11C7BB35A707}" srcOrd="1" destOrd="0" presId="urn:microsoft.com/office/officeart/2005/8/layout/venn1"/>
    <dgm:cxn modelId="{E4FD1BC2-17A0-9147-BACF-B874B49D27B1}" type="presOf" srcId="{49BB47EB-03DB-40AC-B9A7-17E8C53E53DA}" destId="{1DC39E38-F5BE-44D2-AB56-59ACE6C050FB}" srcOrd="0" destOrd="0" presId="urn:microsoft.com/office/officeart/2005/8/layout/venn1"/>
    <dgm:cxn modelId="{35B13CDD-98B3-4E4A-BDA5-B436C5CF6B0D}" srcId="{49BB47EB-03DB-40AC-B9A7-17E8C53E53DA}" destId="{61ABCC0C-7861-4ADB-B761-4B2FBDB18D6A}" srcOrd="2" destOrd="0" parTransId="{2846FCC3-D95F-43DC-8235-CDEF455549B7}" sibTransId="{E1D5AB1A-BB40-487F-82D9-100B4766AB3C}"/>
    <dgm:cxn modelId="{E3FEDCCE-3771-4FA8-9D20-603F5EB93E91}" srcId="{49BB47EB-03DB-40AC-B9A7-17E8C53E53DA}" destId="{480AFE70-3C96-4F50-B936-3EE3353F0086}" srcOrd="0" destOrd="0" parTransId="{CC0D4ED5-0687-4632-8C5B-3EC340B6B28C}" sibTransId="{0CFD5259-1D28-41A4-8EF0-D4D43E9BD5D6}"/>
    <dgm:cxn modelId="{151F306D-92A3-C041-9963-156A3C274FDF}" type="presOf" srcId="{480AFE70-3C96-4F50-B936-3EE3353F0086}" destId="{D5701067-BC53-4175-A727-D830C8ECFACD}" srcOrd="1" destOrd="0" presId="urn:microsoft.com/office/officeart/2005/8/layout/venn1"/>
    <dgm:cxn modelId="{59F205DC-A9EA-AC4A-8473-110A3C349135}" type="presOf" srcId="{37FB648B-42F5-4A94-9A81-639E838BF42E}" destId="{16F7D8DD-5689-4A21-B9DE-5DA628C97A9A}" srcOrd="0" destOrd="0" presId="urn:microsoft.com/office/officeart/2005/8/layout/venn1"/>
    <dgm:cxn modelId="{98CCCB94-AC5D-4387-92B4-BED72311C9E8}" srcId="{49BB47EB-03DB-40AC-B9A7-17E8C53E53DA}" destId="{37FB648B-42F5-4A94-9A81-639E838BF42E}" srcOrd="1" destOrd="0" parTransId="{45DB3F03-B188-4349-8296-C493DEDABF87}" sibTransId="{0D20A847-ED5E-4802-ABB0-F8349F7C2E97}"/>
    <dgm:cxn modelId="{EB088D06-8FE1-3E46-953B-6835E8F423D2}" type="presOf" srcId="{61ABCC0C-7861-4ADB-B761-4B2FBDB18D6A}" destId="{FB132925-F92B-4CC4-A6C8-C0094D948F7E}" srcOrd="1" destOrd="0" presId="urn:microsoft.com/office/officeart/2005/8/layout/venn1"/>
    <dgm:cxn modelId="{4A6BA36E-77D4-3041-B95B-882193DAA7B2}" type="presOf" srcId="{61ABCC0C-7861-4ADB-B761-4B2FBDB18D6A}" destId="{23936B43-E543-4A74-98DE-785FA7F882F0}" srcOrd="0" destOrd="0" presId="urn:microsoft.com/office/officeart/2005/8/layout/venn1"/>
    <dgm:cxn modelId="{8FA096FD-3B00-FC42-933A-CA51949ACE1C}" type="presParOf" srcId="{1DC39E38-F5BE-44D2-AB56-59ACE6C050FB}" destId="{4F2A9B57-B9CC-4027-9A83-849246C98F43}" srcOrd="0" destOrd="0" presId="urn:microsoft.com/office/officeart/2005/8/layout/venn1"/>
    <dgm:cxn modelId="{97212A49-55F7-4946-8A88-1FC28795D739}" type="presParOf" srcId="{1DC39E38-F5BE-44D2-AB56-59ACE6C050FB}" destId="{D5701067-BC53-4175-A727-D830C8ECFACD}" srcOrd="1" destOrd="0" presId="urn:microsoft.com/office/officeart/2005/8/layout/venn1"/>
    <dgm:cxn modelId="{E58C886F-0EB5-4D48-99BA-26D5E99EED94}" type="presParOf" srcId="{1DC39E38-F5BE-44D2-AB56-59ACE6C050FB}" destId="{16F7D8DD-5689-4A21-B9DE-5DA628C97A9A}" srcOrd="2" destOrd="0" presId="urn:microsoft.com/office/officeart/2005/8/layout/venn1"/>
    <dgm:cxn modelId="{DA2F7F21-409F-484E-8AC4-039CDB217B65}" type="presParOf" srcId="{1DC39E38-F5BE-44D2-AB56-59ACE6C050FB}" destId="{4CCD3003-C76C-47D0-8077-11C7BB35A707}" srcOrd="3" destOrd="0" presId="urn:microsoft.com/office/officeart/2005/8/layout/venn1"/>
    <dgm:cxn modelId="{00BCA72B-07C8-254B-8559-3ABA5779A977}" type="presParOf" srcId="{1DC39E38-F5BE-44D2-AB56-59ACE6C050FB}" destId="{23936B43-E543-4A74-98DE-785FA7F882F0}" srcOrd="4" destOrd="0" presId="urn:microsoft.com/office/officeart/2005/8/layout/venn1"/>
    <dgm:cxn modelId="{52E6F343-8712-9249-86AD-C59595D75739}" type="presParOf" srcId="{1DC39E38-F5BE-44D2-AB56-59ACE6C050FB}" destId="{FB132925-F92B-4CC4-A6C8-C0094D948F7E}"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A9B57-B9CC-4027-9A83-849246C98F43}">
      <dsp:nvSpPr>
        <dsp:cNvPr id="0" name=""/>
        <dsp:cNvSpPr/>
      </dsp:nvSpPr>
      <dsp:spPr>
        <a:xfrm>
          <a:off x="3364346" y="106129"/>
          <a:ext cx="2195790" cy="2195790"/>
        </a:xfrm>
        <a:prstGeom prst="ellipse">
          <a:avLst/>
        </a:prstGeom>
        <a:solidFill>
          <a:srgbClr val="FF0000">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s-PA" sz="2100" kern="1200" dirty="0" smtClean="0"/>
            <a:t>Genético</a:t>
          </a:r>
          <a:endParaRPr lang="es-PA" sz="2100" kern="1200" dirty="0"/>
        </a:p>
      </dsp:txBody>
      <dsp:txXfrm>
        <a:off x="3657118" y="490393"/>
        <a:ext cx="1610246" cy="988105"/>
      </dsp:txXfrm>
    </dsp:sp>
    <dsp:sp modelId="{16F7D8DD-5689-4A21-B9DE-5DA628C97A9A}">
      <dsp:nvSpPr>
        <dsp:cNvPr id="0" name=""/>
        <dsp:cNvSpPr/>
      </dsp:nvSpPr>
      <dsp:spPr>
        <a:xfrm>
          <a:off x="4156661" y="1478499"/>
          <a:ext cx="2195790" cy="2195790"/>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s-PA" sz="2100" kern="1200" dirty="0" smtClean="0"/>
            <a:t>FR </a:t>
          </a:r>
        </a:p>
        <a:p>
          <a:pPr lvl="0" algn="ctr" defTabSz="933450">
            <a:lnSpc>
              <a:spcPct val="90000"/>
            </a:lnSpc>
            <a:spcBef>
              <a:spcPct val="0"/>
            </a:spcBef>
            <a:spcAft>
              <a:spcPct val="35000"/>
            </a:spcAft>
          </a:pPr>
          <a:r>
            <a:rPr lang="es-PA" sz="2100" kern="1200" dirty="0" smtClean="0"/>
            <a:t>Modificable</a:t>
          </a:r>
          <a:endParaRPr lang="es-PA" sz="2100" kern="1200" dirty="0"/>
        </a:p>
      </dsp:txBody>
      <dsp:txXfrm>
        <a:off x="4828207" y="2045745"/>
        <a:ext cx="1317474" cy="1207684"/>
      </dsp:txXfrm>
    </dsp:sp>
    <dsp:sp modelId="{23936B43-E543-4A74-98DE-785FA7F882F0}">
      <dsp:nvSpPr>
        <dsp:cNvPr id="0" name=""/>
        <dsp:cNvSpPr/>
      </dsp:nvSpPr>
      <dsp:spPr>
        <a:xfrm>
          <a:off x="2572032" y="1478499"/>
          <a:ext cx="2195790" cy="2195790"/>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PA" sz="2900" kern="1200" dirty="0" smtClean="0"/>
            <a:t>FR No Modificable</a:t>
          </a:r>
          <a:endParaRPr lang="es-PA" sz="2900" kern="1200" dirty="0"/>
        </a:p>
      </dsp:txBody>
      <dsp:txXfrm>
        <a:off x="2778802" y="2045745"/>
        <a:ext cx="1317474" cy="1207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A9B57-B9CC-4027-9A83-849246C98F43}">
      <dsp:nvSpPr>
        <dsp:cNvPr id="0" name=""/>
        <dsp:cNvSpPr/>
      </dsp:nvSpPr>
      <dsp:spPr>
        <a:xfrm>
          <a:off x="3364346" y="106129"/>
          <a:ext cx="2195790" cy="2195790"/>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s-PA" sz="2100" kern="1200" dirty="0" smtClean="0"/>
            <a:t>Genético</a:t>
          </a:r>
          <a:endParaRPr lang="es-PA" sz="2100" kern="1200" dirty="0"/>
        </a:p>
      </dsp:txBody>
      <dsp:txXfrm>
        <a:off x="3657118" y="490393"/>
        <a:ext cx="1610246" cy="988105"/>
      </dsp:txXfrm>
    </dsp:sp>
    <dsp:sp modelId="{16F7D8DD-5689-4A21-B9DE-5DA628C97A9A}">
      <dsp:nvSpPr>
        <dsp:cNvPr id="0" name=""/>
        <dsp:cNvSpPr/>
      </dsp:nvSpPr>
      <dsp:spPr>
        <a:xfrm>
          <a:off x="4156661" y="1478499"/>
          <a:ext cx="2195790" cy="2195790"/>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s-PA" sz="2100" kern="1200" dirty="0" smtClean="0"/>
            <a:t>FR </a:t>
          </a:r>
        </a:p>
        <a:p>
          <a:pPr lvl="0" algn="ctr" defTabSz="933450">
            <a:lnSpc>
              <a:spcPct val="90000"/>
            </a:lnSpc>
            <a:spcBef>
              <a:spcPct val="0"/>
            </a:spcBef>
            <a:spcAft>
              <a:spcPct val="35000"/>
            </a:spcAft>
          </a:pPr>
          <a:r>
            <a:rPr lang="es-PA" sz="2100" kern="1200" dirty="0" smtClean="0"/>
            <a:t>Modificable</a:t>
          </a:r>
          <a:endParaRPr lang="es-PA" sz="2100" kern="1200" dirty="0"/>
        </a:p>
      </dsp:txBody>
      <dsp:txXfrm>
        <a:off x="4828207" y="2045745"/>
        <a:ext cx="1317474" cy="1207684"/>
      </dsp:txXfrm>
    </dsp:sp>
    <dsp:sp modelId="{23936B43-E543-4A74-98DE-785FA7F882F0}">
      <dsp:nvSpPr>
        <dsp:cNvPr id="0" name=""/>
        <dsp:cNvSpPr/>
      </dsp:nvSpPr>
      <dsp:spPr>
        <a:xfrm>
          <a:off x="2572032" y="1478499"/>
          <a:ext cx="2195790" cy="2195790"/>
        </a:xfrm>
        <a:prstGeom prst="ellipse">
          <a:avLst/>
        </a:prstGeom>
        <a:solidFill>
          <a:srgbClr val="FF0000">
            <a:alpha val="50000"/>
          </a:srgb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PA" sz="2900" kern="1200" dirty="0" smtClean="0"/>
            <a:t>FR No Modificable</a:t>
          </a:r>
          <a:endParaRPr lang="es-PA" sz="2900" kern="1200" dirty="0"/>
        </a:p>
      </dsp:txBody>
      <dsp:txXfrm>
        <a:off x="2778802" y="2045745"/>
        <a:ext cx="1317474" cy="1207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A9B57-B9CC-4027-9A83-849246C98F43}">
      <dsp:nvSpPr>
        <dsp:cNvPr id="0" name=""/>
        <dsp:cNvSpPr/>
      </dsp:nvSpPr>
      <dsp:spPr>
        <a:xfrm>
          <a:off x="3364346" y="106129"/>
          <a:ext cx="2195790" cy="2195790"/>
        </a:xfrm>
        <a:prstGeom prst="ellipse">
          <a:avLst/>
        </a:prstGeom>
        <a:solidFill>
          <a:schemeClr val="lt1">
            <a:alpha val="5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s-PA" sz="2100" kern="1200" dirty="0" smtClean="0"/>
            <a:t>Genético</a:t>
          </a:r>
          <a:endParaRPr lang="es-PA" sz="2100" kern="1200" dirty="0"/>
        </a:p>
      </dsp:txBody>
      <dsp:txXfrm>
        <a:off x="3657118" y="490393"/>
        <a:ext cx="1610246" cy="988105"/>
      </dsp:txXfrm>
    </dsp:sp>
    <dsp:sp modelId="{16F7D8DD-5689-4A21-B9DE-5DA628C97A9A}">
      <dsp:nvSpPr>
        <dsp:cNvPr id="0" name=""/>
        <dsp:cNvSpPr/>
      </dsp:nvSpPr>
      <dsp:spPr>
        <a:xfrm>
          <a:off x="4156661" y="1478499"/>
          <a:ext cx="2195790" cy="2195790"/>
        </a:xfrm>
        <a:prstGeom prst="ellipse">
          <a:avLst/>
        </a:prstGeom>
        <a:solidFill>
          <a:srgbClr val="FF7076"/>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r>
            <a:rPr lang="es-PA" sz="2100" kern="1200" dirty="0" smtClean="0"/>
            <a:t>FR </a:t>
          </a:r>
        </a:p>
        <a:p>
          <a:pPr lvl="0" algn="ctr" defTabSz="933450">
            <a:lnSpc>
              <a:spcPct val="90000"/>
            </a:lnSpc>
            <a:spcBef>
              <a:spcPct val="0"/>
            </a:spcBef>
            <a:spcAft>
              <a:spcPct val="35000"/>
            </a:spcAft>
          </a:pPr>
          <a:r>
            <a:rPr lang="es-PA" sz="2100" kern="1200" dirty="0" smtClean="0"/>
            <a:t>Modificable</a:t>
          </a:r>
          <a:endParaRPr lang="es-PA" sz="2100" kern="1200" dirty="0"/>
        </a:p>
      </dsp:txBody>
      <dsp:txXfrm>
        <a:off x="4828207" y="2045745"/>
        <a:ext cx="1317474" cy="1207684"/>
      </dsp:txXfrm>
    </dsp:sp>
    <dsp:sp modelId="{23936B43-E543-4A74-98DE-785FA7F882F0}">
      <dsp:nvSpPr>
        <dsp:cNvPr id="0" name=""/>
        <dsp:cNvSpPr/>
      </dsp:nvSpPr>
      <dsp:spPr>
        <a:xfrm>
          <a:off x="2572032" y="1478499"/>
          <a:ext cx="2195790" cy="2195790"/>
        </a:xfrm>
        <a:prstGeom prst="ellipse">
          <a:avLst/>
        </a:prstGeom>
        <a:no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PA" sz="2900" kern="1200" dirty="0" smtClean="0"/>
            <a:t>FR No Modificable</a:t>
          </a:r>
          <a:endParaRPr lang="es-PA" sz="2900" kern="1200" dirty="0"/>
        </a:p>
      </dsp:txBody>
      <dsp:txXfrm>
        <a:off x="2778802" y="2045745"/>
        <a:ext cx="1317474" cy="120768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165FD1-FD87-F24B-B190-06E57241D78A}" type="datetimeFigureOut">
              <a:rPr lang="es-ES" smtClean="0"/>
              <a:t>05/18/17</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06AE74-17BA-D64C-9FEE-996FF95DED3F}" type="slidenum">
              <a:rPr lang="es-ES" smtClean="0"/>
              <a:t>‹Nr.›</a:t>
            </a:fld>
            <a:endParaRPr lang="es-ES"/>
          </a:p>
        </p:txBody>
      </p:sp>
    </p:spTree>
    <p:extLst>
      <p:ext uri="{BB962C8B-B14F-4D97-AF65-F5344CB8AC3E}">
        <p14:creationId xmlns:p14="http://schemas.microsoft.com/office/powerpoint/2010/main" val="180419953"/>
      </p:ext>
    </p:extLst>
  </p:cSld>
  <p:clrMap bg1="lt1" tx1="dk1" bg2="lt2" tx2="dk2" accent1="accent1" accent2="accent2" accent3="accent3" accent4="accent4" accent5="accent5" accent6="accent6" hlink="hlink" folHlink="folHlink"/>
  <p:notesStyle>
    <a:lvl1pPr marL="0" algn="l" defTabSz="456778" rtl="0" eaLnBrk="1" latinLnBrk="0" hangingPunct="1">
      <a:defRPr sz="1200" kern="1200">
        <a:solidFill>
          <a:schemeClr val="tx1"/>
        </a:solidFill>
        <a:latin typeface="+mn-lt"/>
        <a:ea typeface="+mn-ea"/>
        <a:cs typeface="+mn-cs"/>
      </a:defRPr>
    </a:lvl1pPr>
    <a:lvl2pPr marL="456778" algn="l" defTabSz="456778" rtl="0" eaLnBrk="1" latinLnBrk="0" hangingPunct="1">
      <a:defRPr sz="1200" kern="1200">
        <a:solidFill>
          <a:schemeClr val="tx1"/>
        </a:solidFill>
        <a:latin typeface="+mn-lt"/>
        <a:ea typeface="+mn-ea"/>
        <a:cs typeface="+mn-cs"/>
      </a:defRPr>
    </a:lvl2pPr>
    <a:lvl3pPr marL="913557" algn="l" defTabSz="456778" rtl="0" eaLnBrk="1" latinLnBrk="0" hangingPunct="1">
      <a:defRPr sz="1200" kern="1200">
        <a:solidFill>
          <a:schemeClr val="tx1"/>
        </a:solidFill>
        <a:latin typeface="+mn-lt"/>
        <a:ea typeface="+mn-ea"/>
        <a:cs typeface="+mn-cs"/>
      </a:defRPr>
    </a:lvl3pPr>
    <a:lvl4pPr marL="1370335" algn="l" defTabSz="456778" rtl="0" eaLnBrk="1" latinLnBrk="0" hangingPunct="1">
      <a:defRPr sz="1200" kern="1200">
        <a:solidFill>
          <a:schemeClr val="tx1"/>
        </a:solidFill>
        <a:latin typeface="+mn-lt"/>
        <a:ea typeface="+mn-ea"/>
        <a:cs typeface="+mn-cs"/>
      </a:defRPr>
    </a:lvl4pPr>
    <a:lvl5pPr marL="1827121" algn="l" defTabSz="456778" rtl="0" eaLnBrk="1" latinLnBrk="0" hangingPunct="1">
      <a:defRPr sz="1200" kern="1200">
        <a:solidFill>
          <a:schemeClr val="tx1"/>
        </a:solidFill>
        <a:latin typeface="+mn-lt"/>
        <a:ea typeface="+mn-ea"/>
        <a:cs typeface="+mn-cs"/>
      </a:defRPr>
    </a:lvl5pPr>
    <a:lvl6pPr marL="2283902" algn="l" defTabSz="456778" rtl="0" eaLnBrk="1" latinLnBrk="0" hangingPunct="1">
      <a:defRPr sz="1200" kern="1200">
        <a:solidFill>
          <a:schemeClr val="tx1"/>
        </a:solidFill>
        <a:latin typeface="+mn-lt"/>
        <a:ea typeface="+mn-ea"/>
        <a:cs typeface="+mn-cs"/>
      </a:defRPr>
    </a:lvl6pPr>
    <a:lvl7pPr marL="2740670" algn="l" defTabSz="456778" rtl="0" eaLnBrk="1" latinLnBrk="0" hangingPunct="1">
      <a:defRPr sz="1200" kern="1200">
        <a:solidFill>
          <a:schemeClr val="tx1"/>
        </a:solidFill>
        <a:latin typeface="+mn-lt"/>
        <a:ea typeface="+mn-ea"/>
        <a:cs typeface="+mn-cs"/>
      </a:defRPr>
    </a:lvl7pPr>
    <a:lvl8pPr marL="3197456" algn="l" defTabSz="456778" rtl="0" eaLnBrk="1" latinLnBrk="0" hangingPunct="1">
      <a:defRPr sz="1200" kern="1200">
        <a:solidFill>
          <a:schemeClr val="tx1"/>
        </a:solidFill>
        <a:latin typeface="+mn-lt"/>
        <a:ea typeface="+mn-ea"/>
        <a:cs typeface="+mn-cs"/>
      </a:defRPr>
    </a:lvl8pPr>
    <a:lvl9pPr marL="3654237" algn="l" defTabSz="4567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Breast cancer is the second most common cancer in the world and, by far, the most frequent cancer among women with an estimated 1.67 million new cancer cases diagnosed in 2012 (25% of all cancers). It is the most common cancer in women both in more and less developed regions with slightly more cases in less developed (883,000 cases) than in more developed (794,000) regions.</a:t>
            </a:r>
            <a:endParaRPr lang="es-PA" dirty="0"/>
          </a:p>
        </p:txBody>
      </p:sp>
      <p:sp>
        <p:nvSpPr>
          <p:cNvPr id="4" name="Slide Number Placeholder 3"/>
          <p:cNvSpPr>
            <a:spLocks noGrp="1"/>
          </p:cNvSpPr>
          <p:nvPr>
            <p:ph type="sldNum" sz="quarter" idx="10"/>
          </p:nvPr>
        </p:nvSpPr>
        <p:spPr/>
        <p:txBody>
          <a:bodyPr/>
          <a:lstStyle/>
          <a:p>
            <a:fld id="{24AA86D5-8BCC-456A-9A28-353434FD6B35}" type="slidenum">
              <a:rPr lang="es-PA" smtClean="0">
                <a:solidFill>
                  <a:prstClr val="black"/>
                </a:solidFill>
              </a:rPr>
              <a:pPr/>
              <a:t>9</a:t>
            </a:fld>
            <a:endParaRPr lang="es-PA">
              <a:solidFill>
                <a:prstClr val="black"/>
              </a:solidFill>
            </a:endParaRPr>
          </a:p>
        </p:txBody>
      </p:sp>
    </p:spTree>
    <p:extLst>
      <p:ext uri="{BB962C8B-B14F-4D97-AF65-F5344CB8AC3E}">
        <p14:creationId xmlns:p14="http://schemas.microsoft.com/office/powerpoint/2010/main" val="337656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err="1" smtClean="0">
                <a:solidFill>
                  <a:schemeClr val="tx1"/>
                </a:solidFill>
                <a:latin typeface="+mn-lt"/>
                <a:ea typeface="+mn-ea"/>
                <a:cs typeface="+mn-cs"/>
              </a:rPr>
              <a:t>Mammography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utilizes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ionizing</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radiation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to</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image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breast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tissue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examination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performed</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compressing</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breast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firmly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between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two</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plates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Such</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compression</a:t>
            </a:r>
            <a:r>
              <a:rPr lang="es-ES" sz="1200" kern="1200" dirty="0" smtClean="0">
                <a:solidFill>
                  <a:schemeClr val="tx1"/>
                </a:solidFill>
                <a:latin typeface="+mn-lt"/>
                <a:ea typeface="+mn-ea"/>
                <a:cs typeface="+mn-cs"/>
              </a:rPr>
              <a:t> spreads </a:t>
            </a:r>
            <a:r>
              <a:rPr lang="es-ES" sz="1200" kern="1200" dirty="0" err="1" smtClean="0">
                <a:solidFill>
                  <a:schemeClr val="tx1"/>
                </a:solidFill>
                <a:latin typeface="+mn-lt"/>
                <a:ea typeface="+mn-ea"/>
                <a:cs typeface="+mn-cs"/>
              </a:rPr>
              <a:t>out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overlapping</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tissues</a:t>
            </a:r>
            <a:r>
              <a:rPr lang="es-ES" sz="1200" kern="1200" dirty="0" smtClean="0">
                <a:solidFill>
                  <a:schemeClr val="tx1"/>
                </a:solidFill>
                <a:latin typeface="+mn-lt"/>
                <a:ea typeface="+mn-ea"/>
                <a:cs typeface="+mn-cs"/>
              </a:rPr>
              <a:t> and reduces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amount</a:t>
            </a:r>
            <a:r>
              <a:rPr lang="es-ES" sz="1200" kern="1200" dirty="0" smtClean="0">
                <a:solidFill>
                  <a:schemeClr val="tx1"/>
                </a:solidFill>
                <a:latin typeface="+mn-lt"/>
                <a:ea typeface="+mn-ea"/>
                <a:cs typeface="+mn-cs"/>
              </a:rPr>
              <a:t> of </a:t>
            </a:r>
            <a:r>
              <a:rPr lang="es-ES" sz="1200" kern="1200" dirty="0" err="1" smtClean="0">
                <a:solidFill>
                  <a:schemeClr val="tx1"/>
                </a:solidFill>
                <a:latin typeface="+mn-lt"/>
                <a:ea typeface="+mn-ea"/>
                <a:cs typeface="+mn-cs"/>
              </a:rPr>
              <a:t>radiation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needed</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to</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image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breast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For</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routine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screening</a:t>
            </a:r>
            <a:r>
              <a:rPr lang="es-ES" sz="1200" kern="1200" dirty="0" smtClean="0">
                <a:solidFill>
                  <a:schemeClr val="tx1"/>
                </a:solidFill>
                <a:latin typeface="+mn-lt"/>
                <a:ea typeface="+mn-ea"/>
                <a:cs typeface="+mn-cs"/>
              </a:rPr>
              <a:t> in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United</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States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examinations</a:t>
            </a:r>
            <a:r>
              <a:rPr lang="es-ES" sz="1200" kern="1200" dirty="0" smtClean="0">
                <a:solidFill>
                  <a:schemeClr val="tx1"/>
                </a:solidFill>
                <a:latin typeface="+mn-lt"/>
                <a:ea typeface="+mn-ea"/>
                <a:cs typeface="+mn-cs"/>
              </a:rPr>
              <a:t> are </a:t>
            </a:r>
            <a:r>
              <a:rPr lang="es-ES" sz="1200" kern="1200" dirty="0" err="1" smtClean="0">
                <a:solidFill>
                  <a:schemeClr val="tx1"/>
                </a:solidFill>
                <a:latin typeface="+mn-lt"/>
                <a:ea typeface="+mn-ea"/>
                <a:cs typeface="+mn-cs"/>
              </a:rPr>
              <a:t>taken</a:t>
            </a:r>
            <a:r>
              <a:rPr lang="es-ES" sz="1200" kern="1200" dirty="0" smtClean="0">
                <a:solidFill>
                  <a:schemeClr val="tx1"/>
                </a:solidFill>
                <a:latin typeface="+mn-lt"/>
                <a:ea typeface="+mn-ea"/>
                <a:cs typeface="+mn-cs"/>
              </a:rPr>
              <a:t> in </a:t>
            </a:r>
            <a:r>
              <a:rPr lang="es-ES" sz="1200" kern="1200" dirty="0" err="1" smtClean="0">
                <a:solidFill>
                  <a:schemeClr val="tx1"/>
                </a:solidFill>
                <a:latin typeface="+mn-lt"/>
                <a:ea typeface="+mn-ea"/>
                <a:cs typeface="+mn-cs"/>
              </a:rPr>
              <a:t>both</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mediolateral</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oblique</a:t>
            </a:r>
            <a:r>
              <a:rPr lang="es-ES" sz="1200" kern="1200" dirty="0" smtClean="0">
                <a:solidFill>
                  <a:schemeClr val="tx1"/>
                </a:solidFill>
                <a:latin typeface="+mn-lt"/>
                <a:ea typeface="+mn-ea"/>
                <a:cs typeface="+mn-cs"/>
              </a:rPr>
              <a:t> and </a:t>
            </a:r>
            <a:r>
              <a:rPr lang="es-ES" sz="1200" kern="1200" dirty="0" err="1" smtClean="0">
                <a:solidFill>
                  <a:schemeClr val="tx1"/>
                </a:solidFill>
                <a:latin typeface="+mn-lt"/>
                <a:ea typeface="+mn-ea"/>
                <a:cs typeface="+mn-cs"/>
              </a:rPr>
              <a:t>craniocaudal</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projections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Both</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views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should</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include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breast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tissue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from</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nipple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to</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pectoral </a:t>
            </a:r>
            <a:r>
              <a:rPr lang="es-ES" sz="1200" kern="1200" dirty="0" err="1" smtClean="0">
                <a:solidFill>
                  <a:schemeClr val="tx1"/>
                </a:solidFill>
                <a:latin typeface="+mn-lt"/>
                <a:ea typeface="+mn-ea"/>
                <a:cs typeface="+mn-cs"/>
              </a:rPr>
              <a:t>muscle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Radiation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exposure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4 </a:t>
            </a:r>
            <a:r>
              <a:rPr lang="es-ES" sz="1200" kern="1200" dirty="0" err="1" smtClean="0">
                <a:solidFill>
                  <a:schemeClr val="tx1"/>
                </a:solidFill>
                <a:latin typeface="+mn-lt"/>
                <a:ea typeface="+mn-ea"/>
                <a:cs typeface="+mn-cs"/>
              </a:rPr>
              <a:t>to</a:t>
            </a:r>
            <a:r>
              <a:rPr lang="es-ES" sz="1200" kern="1200" dirty="0" smtClean="0">
                <a:solidFill>
                  <a:schemeClr val="tx1"/>
                </a:solidFill>
                <a:latin typeface="+mn-lt"/>
                <a:ea typeface="+mn-ea"/>
                <a:cs typeface="+mn-cs"/>
              </a:rPr>
              <a:t> 24 </a:t>
            </a:r>
            <a:r>
              <a:rPr lang="es-ES" sz="1200" kern="1200" dirty="0" err="1" smtClean="0">
                <a:solidFill>
                  <a:schemeClr val="tx1"/>
                </a:solidFill>
                <a:latin typeface="+mn-lt"/>
                <a:ea typeface="+mn-ea"/>
                <a:cs typeface="+mn-cs"/>
              </a:rPr>
              <a:t>mSv</a:t>
            </a:r>
            <a:r>
              <a:rPr lang="es-ES" sz="1200" kern="1200" dirty="0" smtClean="0">
                <a:solidFill>
                  <a:schemeClr val="tx1"/>
                </a:solidFill>
                <a:latin typeface="+mn-lt"/>
                <a:ea typeface="+mn-ea"/>
                <a:cs typeface="+mn-cs"/>
              </a:rPr>
              <a:t> per </a:t>
            </a:r>
            <a:r>
              <a:rPr lang="es-ES" sz="1200" kern="1200" dirty="0" err="1" smtClean="0">
                <a:solidFill>
                  <a:schemeClr val="tx1"/>
                </a:solidFill>
                <a:latin typeface="+mn-lt"/>
                <a:ea typeface="+mn-ea"/>
                <a:cs typeface="+mn-cs"/>
              </a:rPr>
              <a:t>standard</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two-view</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screening</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examination</a:t>
            </a:r>
            <a:endParaRPr lang="es-ES" dirty="0"/>
          </a:p>
        </p:txBody>
      </p:sp>
      <p:sp>
        <p:nvSpPr>
          <p:cNvPr id="4" name="Marcador de número de diapositiva 3"/>
          <p:cNvSpPr>
            <a:spLocks noGrp="1"/>
          </p:cNvSpPr>
          <p:nvPr>
            <p:ph type="sldNum" sz="quarter" idx="10"/>
          </p:nvPr>
        </p:nvSpPr>
        <p:spPr/>
        <p:txBody>
          <a:bodyPr/>
          <a:lstStyle/>
          <a:p>
            <a:fld id="{8DF1D3F3-7107-124A-A46E-BF5342B6AAB3}" type="slidenum">
              <a:rPr lang="es-ES" smtClean="0"/>
              <a:t>26</a:t>
            </a:fld>
            <a:endParaRPr lang="es-ES"/>
          </a:p>
        </p:txBody>
      </p:sp>
    </p:spTree>
    <p:extLst>
      <p:ext uri="{BB962C8B-B14F-4D97-AF65-F5344CB8AC3E}">
        <p14:creationId xmlns:p14="http://schemas.microsoft.com/office/powerpoint/2010/main" val="398923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sensitivity</a:t>
            </a:r>
            <a:r>
              <a:rPr lang="es-ES" sz="1200" kern="1200" dirty="0" smtClean="0">
                <a:solidFill>
                  <a:schemeClr val="tx1"/>
                </a:solidFill>
                <a:latin typeface="+mn-lt"/>
                <a:ea typeface="+mn-ea"/>
                <a:cs typeface="+mn-cs"/>
              </a:rPr>
              <a:t> of </a:t>
            </a:r>
            <a:r>
              <a:rPr lang="es-ES" sz="1200" kern="1200" dirty="0" err="1" smtClean="0">
                <a:solidFill>
                  <a:schemeClr val="tx1"/>
                </a:solidFill>
                <a:latin typeface="+mn-lt"/>
                <a:ea typeface="+mn-ea"/>
                <a:cs typeface="+mn-cs"/>
              </a:rPr>
              <a:t>mammography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percentage</a:t>
            </a:r>
            <a:r>
              <a:rPr lang="es-ES" sz="1200" kern="1200" dirty="0" smtClean="0">
                <a:solidFill>
                  <a:schemeClr val="tx1"/>
                </a:solidFill>
                <a:latin typeface="+mn-lt"/>
                <a:ea typeface="+mn-ea"/>
                <a:cs typeface="+mn-cs"/>
              </a:rPr>
              <a:t> of </a:t>
            </a:r>
            <a:r>
              <a:rPr lang="es-ES" sz="1200" kern="1200" dirty="0" err="1" smtClean="0">
                <a:solidFill>
                  <a:schemeClr val="tx1"/>
                </a:solidFill>
                <a:latin typeface="+mn-lt"/>
                <a:ea typeface="+mn-ea"/>
                <a:cs typeface="+mn-cs"/>
              </a:rPr>
              <a:t>breast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cancers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detected</a:t>
            </a:r>
            <a:r>
              <a:rPr lang="es-ES" sz="1200" kern="1200" dirty="0" smtClean="0">
                <a:solidFill>
                  <a:schemeClr val="tx1"/>
                </a:solidFill>
                <a:latin typeface="+mn-lt"/>
                <a:ea typeface="+mn-ea"/>
                <a:cs typeface="+mn-cs"/>
              </a:rPr>
              <a:t> in a </a:t>
            </a:r>
            <a:r>
              <a:rPr lang="es-ES" sz="1200" kern="1200" dirty="0" err="1" smtClean="0">
                <a:solidFill>
                  <a:schemeClr val="tx1"/>
                </a:solidFill>
                <a:latin typeface="+mn-lt"/>
                <a:ea typeface="+mn-ea"/>
                <a:cs typeface="+mn-cs"/>
              </a:rPr>
              <a:t>given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population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when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breast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cancer</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present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Sensitivity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depends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on</a:t>
            </a:r>
            <a:r>
              <a:rPr lang="es-ES" sz="1200" kern="1200" dirty="0" smtClean="0">
                <a:solidFill>
                  <a:schemeClr val="tx1"/>
                </a:solidFill>
                <a:latin typeface="+mn-lt"/>
                <a:ea typeface="+mn-ea"/>
                <a:cs typeface="+mn-cs"/>
              </a:rPr>
              <a:t> tumor </a:t>
            </a:r>
            <a:r>
              <a:rPr lang="es-ES" sz="1200" kern="1200" dirty="0" err="1" smtClean="0">
                <a:solidFill>
                  <a:schemeClr val="tx1"/>
                </a:solidFill>
                <a:latin typeface="+mn-lt"/>
                <a:ea typeface="+mn-ea"/>
                <a:cs typeface="+mn-cs"/>
              </a:rPr>
              <a:t>size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conspicuity</a:t>
            </a:r>
            <a:r>
              <a:rPr lang="es-ES" sz="1200" kern="1200" dirty="0" smtClean="0">
                <a:solidFill>
                  <a:schemeClr val="tx1"/>
                </a:solidFill>
                <a:latin typeface="+mn-lt"/>
                <a:ea typeface="+mn-ea"/>
                <a:cs typeface="+mn-cs"/>
              </a:rPr>
              <a:t>, and hormone </a:t>
            </a:r>
            <a:r>
              <a:rPr lang="es-ES" sz="1200" kern="1200" dirty="0" err="1" smtClean="0">
                <a:solidFill>
                  <a:schemeClr val="tx1"/>
                </a:solidFill>
                <a:latin typeface="+mn-lt"/>
                <a:ea typeface="+mn-ea"/>
                <a:cs typeface="+mn-cs"/>
              </a:rPr>
              <a:t>sensitivity</a:t>
            </a:r>
            <a:r>
              <a:rPr lang="es-ES" sz="1200" kern="1200" dirty="0" smtClean="0">
                <a:solidFill>
                  <a:schemeClr val="tx1"/>
                </a:solidFill>
                <a:latin typeface="+mn-lt"/>
                <a:ea typeface="+mn-ea"/>
                <a:cs typeface="+mn-cs"/>
              </a:rPr>
              <a:t> as </a:t>
            </a:r>
            <a:r>
              <a:rPr lang="es-ES" sz="1200" kern="1200" dirty="0" err="1" smtClean="0">
                <a:solidFill>
                  <a:schemeClr val="tx1"/>
                </a:solidFill>
                <a:latin typeface="+mn-lt"/>
                <a:ea typeface="+mn-ea"/>
                <a:cs typeface="+mn-cs"/>
              </a:rPr>
              <a:t>well</a:t>
            </a:r>
            <a:r>
              <a:rPr lang="es-ES" sz="1200" kern="1200" dirty="0" smtClean="0">
                <a:solidFill>
                  <a:schemeClr val="tx1"/>
                </a:solidFill>
                <a:latin typeface="+mn-lt"/>
                <a:ea typeface="+mn-ea"/>
                <a:cs typeface="+mn-cs"/>
              </a:rPr>
              <a:t> as </a:t>
            </a:r>
            <a:r>
              <a:rPr lang="es-ES" sz="1200" kern="1200" dirty="0" err="1" smtClean="0">
                <a:solidFill>
                  <a:schemeClr val="tx1"/>
                </a:solidFill>
                <a:latin typeface="+mn-lt"/>
                <a:ea typeface="+mn-ea"/>
                <a:cs typeface="+mn-cs"/>
              </a:rPr>
              <a:t>breast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tissue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density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patient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age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timing</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within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menstrual </a:t>
            </a:r>
            <a:r>
              <a:rPr lang="es-ES" sz="1200" kern="1200" dirty="0" err="1" smtClean="0">
                <a:solidFill>
                  <a:schemeClr val="tx1"/>
                </a:solidFill>
                <a:latin typeface="+mn-lt"/>
                <a:ea typeface="+mn-ea"/>
                <a:cs typeface="+mn-cs"/>
              </a:rPr>
              <a:t>cycle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overall</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image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quality</a:t>
            </a:r>
            <a:r>
              <a:rPr lang="es-ES" sz="1200" kern="1200" dirty="0" smtClean="0">
                <a:solidFill>
                  <a:schemeClr val="tx1"/>
                </a:solidFill>
                <a:latin typeface="+mn-lt"/>
                <a:ea typeface="+mn-ea"/>
                <a:cs typeface="+mn-cs"/>
              </a:rPr>
              <a:t>, and </a:t>
            </a:r>
            <a:r>
              <a:rPr lang="es-ES" sz="1200" kern="1200" dirty="0" err="1" smtClean="0">
                <a:solidFill>
                  <a:schemeClr val="tx1"/>
                </a:solidFill>
                <a:latin typeface="+mn-lt"/>
                <a:ea typeface="+mn-ea"/>
                <a:cs typeface="+mn-cs"/>
              </a:rPr>
              <a:t>interpretive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skill</a:t>
            </a:r>
            <a:r>
              <a:rPr lang="es-ES" sz="1200" kern="1200" dirty="0" smtClean="0">
                <a:solidFill>
                  <a:schemeClr val="tx1"/>
                </a:solidFill>
                <a:latin typeface="+mn-lt"/>
                <a:ea typeface="+mn-ea"/>
                <a:cs typeface="+mn-cs"/>
              </a:rPr>
              <a:t> of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radiologist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Overall</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sensitivity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approximately</a:t>
            </a:r>
            <a:r>
              <a:rPr lang="es-ES" sz="1200" kern="1200" dirty="0" smtClean="0">
                <a:solidFill>
                  <a:schemeClr val="tx1"/>
                </a:solidFill>
                <a:latin typeface="+mn-lt"/>
                <a:ea typeface="+mn-ea"/>
                <a:cs typeface="+mn-cs"/>
              </a:rPr>
              <a:t> 79% </a:t>
            </a:r>
            <a:r>
              <a:rPr lang="es-ES" sz="1200" kern="1200" dirty="0" err="1" smtClean="0">
                <a:solidFill>
                  <a:schemeClr val="tx1"/>
                </a:solidFill>
                <a:latin typeface="+mn-lt"/>
                <a:ea typeface="+mn-ea"/>
                <a:cs typeface="+mn-cs"/>
              </a:rPr>
              <a:t>but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lower</a:t>
            </a:r>
            <a:r>
              <a:rPr lang="es-ES" sz="1200" kern="1200" dirty="0" smtClean="0">
                <a:solidFill>
                  <a:schemeClr val="tx1"/>
                </a:solidFill>
                <a:latin typeface="+mn-lt"/>
                <a:ea typeface="+mn-ea"/>
                <a:cs typeface="+mn-cs"/>
              </a:rPr>
              <a:t> in </a:t>
            </a:r>
            <a:r>
              <a:rPr lang="es-ES" sz="1200" kern="1200" dirty="0" err="1" smtClean="0">
                <a:solidFill>
                  <a:schemeClr val="tx1"/>
                </a:solidFill>
                <a:latin typeface="+mn-lt"/>
                <a:ea typeface="+mn-ea"/>
                <a:cs typeface="+mn-cs"/>
              </a:rPr>
              <a:t>younger</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women</a:t>
            </a:r>
            <a:r>
              <a:rPr lang="es-ES" sz="1200" kern="1200" dirty="0" smtClean="0">
                <a:solidFill>
                  <a:schemeClr val="tx1"/>
                </a:solidFill>
                <a:latin typeface="+mn-lt"/>
                <a:ea typeface="+mn-ea"/>
                <a:cs typeface="+mn-cs"/>
              </a:rPr>
              <a:t> and in </a:t>
            </a:r>
            <a:r>
              <a:rPr lang="es-ES" sz="1200" kern="1200" dirty="0" err="1" smtClean="0">
                <a:solidFill>
                  <a:schemeClr val="tx1"/>
                </a:solidFill>
                <a:latin typeface="+mn-lt"/>
                <a:ea typeface="+mn-ea"/>
                <a:cs typeface="+mn-cs"/>
              </a:rPr>
              <a:t>those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with</a:t>
            </a:r>
            <a:r>
              <a:rPr lang="es-ES" sz="1200" kern="1200" dirty="0" smtClean="0">
                <a:solidFill>
                  <a:schemeClr val="tx1"/>
                </a:solidFill>
                <a:latin typeface="+mn-lt"/>
                <a:ea typeface="+mn-ea"/>
                <a:cs typeface="+mn-cs"/>
              </a:rPr>
              <a:t> dense </a:t>
            </a:r>
            <a:r>
              <a:rPr lang="es-ES" sz="1200" kern="1200" dirty="0" err="1" smtClean="0">
                <a:solidFill>
                  <a:schemeClr val="tx1"/>
                </a:solidFill>
                <a:latin typeface="+mn-lt"/>
                <a:ea typeface="+mn-ea"/>
                <a:cs typeface="+mn-cs"/>
              </a:rPr>
              <a:t>breast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tissue</a:t>
            </a:r>
            <a:endParaRPr lang="es-ES" sz="1200" kern="1200" dirty="0" smtClean="0">
              <a:solidFill>
                <a:schemeClr val="tx1"/>
              </a:solidFill>
              <a:latin typeface="+mn-lt"/>
              <a:ea typeface="+mn-ea"/>
              <a:cs typeface="+mn-cs"/>
            </a:endParaRPr>
          </a:p>
          <a:p>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specificity</a:t>
            </a:r>
            <a:r>
              <a:rPr lang="es-ES" sz="1200" kern="1200" dirty="0" smtClean="0">
                <a:solidFill>
                  <a:schemeClr val="tx1"/>
                </a:solidFill>
                <a:latin typeface="+mn-lt"/>
                <a:ea typeface="+mn-ea"/>
                <a:cs typeface="+mn-cs"/>
              </a:rPr>
              <a:t> of </a:t>
            </a:r>
            <a:r>
              <a:rPr lang="es-ES" sz="1200" kern="1200" dirty="0" err="1" smtClean="0">
                <a:solidFill>
                  <a:schemeClr val="tx1"/>
                </a:solidFill>
                <a:latin typeface="+mn-lt"/>
                <a:ea typeface="+mn-ea"/>
                <a:cs typeface="+mn-cs"/>
              </a:rPr>
              <a:t>mammography</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likelihood</a:t>
            </a:r>
            <a:r>
              <a:rPr lang="es-ES" sz="1200" kern="1200" dirty="0" smtClean="0">
                <a:solidFill>
                  <a:schemeClr val="tx1"/>
                </a:solidFill>
                <a:latin typeface="+mn-lt"/>
                <a:ea typeface="+mn-ea"/>
                <a:cs typeface="+mn-cs"/>
              </a:rPr>
              <a:t> of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test </a:t>
            </a:r>
            <a:r>
              <a:rPr lang="es-ES" sz="1200" kern="1200" dirty="0" err="1" smtClean="0">
                <a:solidFill>
                  <a:schemeClr val="tx1"/>
                </a:solidFill>
                <a:latin typeface="+mn-lt"/>
                <a:ea typeface="+mn-ea"/>
                <a:cs typeface="+mn-cs"/>
              </a:rPr>
              <a:t>being</a:t>
            </a:r>
            <a:r>
              <a:rPr lang="es-ES" sz="1200" kern="1200" dirty="0" smtClean="0">
                <a:solidFill>
                  <a:schemeClr val="tx1"/>
                </a:solidFill>
                <a:latin typeface="+mn-lt"/>
                <a:ea typeface="+mn-ea"/>
                <a:cs typeface="+mn-cs"/>
              </a:rPr>
              <a:t> normal </a:t>
            </a:r>
            <a:r>
              <a:rPr lang="es-ES" sz="1200" kern="1200" dirty="0" err="1" smtClean="0">
                <a:solidFill>
                  <a:schemeClr val="tx1"/>
                </a:solidFill>
                <a:latin typeface="+mn-lt"/>
                <a:ea typeface="+mn-ea"/>
                <a:cs typeface="+mn-cs"/>
              </a:rPr>
              <a:t>when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cancer</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absent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whereas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false-positive </a:t>
            </a:r>
            <a:r>
              <a:rPr lang="es-ES" sz="1200" kern="1200" dirty="0" err="1" smtClean="0">
                <a:solidFill>
                  <a:schemeClr val="tx1"/>
                </a:solidFill>
                <a:latin typeface="+mn-lt"/>
                <a:ea typeface="+mn-ea"/>
                <a:cs typeface="+mn-cs"/>
              </a:rPr>
              <a:t>rate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likelihood</a:t>
            </a:r>
            <a:r>
              <a:rPr lang="es-ES" sz="1200" kern="1200" dirty="0" smtClean="0">
                <a:solidFill>
                  <a:schemeClr val="tx1"/>
                </a:solidFill>
                <a:latin typeface="+mn-lt"/>
                <a:ea typeface="+mn-ea"/>
                <a:cs typeface="+mn-cs"/>
              </a:rPr>
              <a:t> of </a:t>
            </a:r>
            <a:r>
              <a:rPr lang="es-ES" sz="1200" kern="1200" dirty="0" err="1" smtClean="0">
                <a:solidFill>
                  <a:schemeClr val="tx1"/>
                </a:solidFill>
                <a:latin typeface="+mn-lt"/>
                <a:ea typeface="+mn-ea"/>
                <a:cs typeface="+mn-cs"/>
              </a:rPr>
              <a:t>the</a:t>
            </a:r>
            <a:r>
              <a:rPr lang="es-ES" sz="1200" kern="1200" dirty="0" smtClean="0">
                <a:solidFill>
                  <a:schemeClr val="tx1"/>
                </a:solidFill>
                <a:latin typeface="+mn-lt"/>
                <a:ea typeface="+mn-ea"/>
                <a:cs typeface="+mn-cs"/>
              </a:rPr>
              <a:t> test </a:t>
            </a:r>
            <a:r>
              <a:rPr lang="es-ES" sz="1200" kern="1200" dirty="0" err="1" smtClean="0">
                <a:solidFill>
                  <a:schemeClr val="tx1"/>
                </a:solidFill>
                <a:latin typeface="+mn-lt"/>
                <a:ea typeface="+mn-ea"/>
                <a:cs typeface="+mn-cs"/>
              </a:rPr>
              <a:t>being</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abnormal</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when</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cancer</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is</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absent</a:t>
            </a:r>
            <a:r>
              <a:rPr lang="es-ES" sz="1200" kern="1200" dirty="0" smtClean="0">
                <a:solidFill>
                  <a:schemeClr val="tx1"/>
                </a:solidFill>
                <a:latin typeface="+mn-lt"/>
                <a:ea typeface="+mn-ea"/>
                <a:cs typeface="+mn-cs"/>
              </a:rPr>
              <a:t>. </a:t>
            </a:r>
            <a:r>
              <a:rPr lang="es-ES" sz="1200" kern="1200" dirty="0" err="1" smtClean="0">
                <a:solidFill>
                  <a:schemeClr val="tx1"/>
                </a:solidFill>
                <a:latin typeface="+mn-lt"/>
                <a:ea typeface="+mn-ea"/>
                <a:cs typeface="+mn-cs"/>
              </a:rPr>
              <a:t>If</a:t>
            </a:r>
            <a:endParaRPr lang="es-ES" dirty="0"/>
          </a:p>
        </p:txBody>
      </p:sp>
      <p:sp>
        <p:nvSpPr>
          <p:cNvPr id="4" name="Marcador de número de diapositiva 3"/>
          <p:cNvSpPr>
            <a:spLocks noGrp="1"/>
          </p:cNvSpPr>
          <p:nvPr>
            <p:ph type="sldNum" sz="quarter" idx="10"/>
          </p:nvPr>
        </p:nvSpPr>
        <p:spPr/>
        <p:txBody>
          <a:bodyPr/>
          <a:lstStyle/>
          <a:p>
            <a:fld id="{8DF1D3F3-7107-124A-A46E-BF5342B6AAB3}" type="slidenum">
              <a:rPr lang="es-ES" smtClean="0"/>
              <a:t>27</a:t>
            </a:fld>
            <a:endParaRPr lang="es-ES"/>
          </a:p>
        </p:txBody>
      </p:sp>
    </p:spTree>
    <p:extLst>
      <p:ext uri="{BB962C8B-B14F-4D97-AF65-F5344CB8AC3E}">
        <p14:creationId xmlns:p14="http://schemas.microsoft.com/office/powerpoint/2010/main" val="1977407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Presencia paralela y organizados por niveles de complejidad</a:t>
            </a:r>
          </a:p>
          <a:p>
            <a:pPr marL="0" marR="0" indent="0" algn="l" defTabSz="457200" rtl="0" eaLnBrk="1" fontAlgn="auto" latinLnBrk="0" hangingPunct="1">
              <a:lnSpc>
                <a:spcPct val="100000"/>
              </a:lnSpc>
              <a:spcBef>
                <a:spcPts val="0"/>
              </a:spcBef>
              <a:spcAft>
                <a:spcPts val="0"/>
              </a:spcAft>
              <a:buClrTx/>
              <a:buSzTx/>
              <a:buFontTx/>
              <a:buNone/>
              <a:tabLst/>
              <a:defRPr/>
            </a:pPr>
            <a:endParaRPr lang="es-ES" dirty="0" smtClean="0"/>
          </a:p>
          <a:p>
            <a:r>
              <a:rPr lang="es-ES_tradnl" sz="1200" kern="1200" dirty="0" smtClean="0">
                <a:solidFill>
                  <a:schemeClr val="tx1"/>
                </a:solidFill>
                <a:effectLst/>
                <a:latin typeface="+mn-lt"/>
                <a:ea typeface="+mn-ea"/>
                <a:cs typeface="+mn-cs"/>
              </a:rPr>
              <a:t>El Programa de Prevención, Detección y Manejo de lesiones </a:t>
            </a:r>
            <a:r>
              <a:rPr lang="es-ES_tradnl" sz="1200" kern="1200" dirty="0" err="1" smtClean="0">
                <a:solidFill>
                  <a:schemeClr val="tx1"/>
                </a:solidFill>
                <a:effectLst/>
                <a:latin typeface="+mn-lt"/>
                <a:ea typeface="+mn-ea"/>
                <a:cs typeface="+mn-cs"/>
              </a:rPr>
              <a:t>premalignas</a:t>
            </a:r>
            <a:r>
              <a:rPr lang="es-ES_tradnl" sz="1200" kern="1200" dirty="0" smtClean="0">
                <a:solidFill>
                  <a:schemeClr val="tx1"/>
                </a:solidFill>
                <a:effectLst/>
                <a:latin typeface="+mn-lt"/>
                <a:ea typeface="+mn-ea"/>
                <a:cs typeface="+mn-cs"/>
              </a:rPr>
              <a:t> del Cáncer </a:t>
            </a:r>
            <a:r>
              <a:rPr lang="es-ES_tradnl" sz="1200" kern="1200" dirty="0" err="1" smtClean="0">
                <a:solidFill>
                  <a:schemeClr val="tx1"/>
                </a:solidFill>
                <a:effectLst/>
                <a:latin typeface="+mn-lt"/>
                <a:ea typeface="+mn-ea"/>
                <a:cs typeface="+mn-cs"/>
              </a:rPr>
              <a:t>Cérvico</a:t>
            </a:r>
            <a:r>
              <a:rPr lang="es-ES_tradnl" sz="1200" kern="1200" dirty="0" smtClean="0">
                <a:solidFill>
                  <a:schemeClr val="tx1"/>
                </a:solidFill>
                <a:effectLst/>
                <a:latin typeface="+mn-lt"/>
                <a:ea typeface="+mn-ea"/>
                <a:cs typeface="+mn-cs"/>
              </a:rPr>
              <a:t> Uterino constituye un componente dentro de la Coordinación de Salud Sexual y Reproductiva del Ministerio de Salud. El programa se desarrolla en todas las instalaciones de salud del Ministerio de Salud, la Caja de Seguro Social y sus normas aplican también para el sector privado. </a:t>
            </a:r>
            <a:endParaRPr lang="es-ES" dirty="0"/>
          </a:p>
        </p:txBody>
      </p:sp>
      <p:sp>
        <p:nvSpPr>
          <p:cNvPr id="4" name="Marcador de número de diapositiva 3"/>
          <p:cNvSpPr>
            <a:spLocks noGrp="1"/>
          </p:cNvSpPr>
          <p:nvPr>
            <p:ph type="sldNum" sz="quarter" idx="10"/>
          </p:nvPr>
        </p:nvSpPr>
        <p:spPr/>
        <p:txBody>
          <a:bodyPr/>
          <a:lstStyle/>
          <a:p>
            <a:fld id="{D106AE74-17BA-D64C-9FEE-996FF95DED3F}" type="slidenum">
              <a:rPr lang="es-ES" smtClean="0"/>
              <a:t>44</a:t>
            </a:fld>
            <a:endParaRPr lang="es-ES"/>
          </a:p>
        </p:txBody>
      </p:sp>
    </p:spTree>
    <p:extLst>
      <p:ext uri="{BB962C8B-B14F-4D97-AF65-F5344CB8AC3E}">
        <p14:creationId xmlns:p14="http://schemas.microsoft.com/office/powerpoint/2010/main" val="167596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smtClean="0"/>
              <a:t>KUNA YALA, EMBERA, GNOBE</a:t>
            </a:r>
            <a:r>
              <a:rPr lang="es-ES" baseline="0" dirty="0" smtClean="0"/>
              <a:t> BUGLE</a:t>
            </a:r>
            <a:endParaRPr lang="es-ES" dirty="0"/>
          </a:p>
        </p:txBody>
      </p:sp>
      <p:sp>
        <p:nvSpPr>
          <p:cNvPr id="4" name="Marcador de número de diapositiva 3"/>
          <p:cNvSpPr>
            <a:spLocks noGrp="1"/>
          </p:cNvSpPr>
          <p:nvPr>
            <p:ph type="sldNum" sz="quarter" idx="10"/>
          </p:nvPr>
        </p:nvSpPr>
        <p:spPr/>
        <p:txBody>
          <a:bodyPr/>
          <a:lstStyle/>
          <a:p>
            <a:fld id="{D106AE74-17BA-D64C-9FEE-996FF95DED3F}" type="slidenum">
              <a:rPr lang="es-ES" smtClean="0"/>
              <a:t>49</a:t>
            </a:fld>
            <a:endParaRPr lang="es-ES"/>
          </a:p>
        </p:txBody>
      </p:sp>
    </p:spTree>
    <p:extLst>
      <p:ext uri="{BB962C8B-B14F-4D97-AF65-F5344CB8AC3E}">
        <p14:creationId xmlns:p14="http://schemas.microsoft.com/office/powerpoint/2010/main" val="1620859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87494"/>
            <a:ext cx="7315200" cy="1946269"/>
          </a:xfrm>
        </p:spPr>
        <p:txBody>
          <a:bodyPr>
            <a:normAutofit/>
          </a:bodyPr>
          <a:lstStyle>
            <a:lvl1pPr>
              <a:defRPr sz="4800"/>
            </a:lvl1pPr>
          </a:lstStyle>
          <a:p>
            <a:r>
              <a:rPr lang="es-ES_tradnl" smtClean="0"/>
              <a:t>Clic para editar título</a:t>
            </a:r>
            <a:endParaRPr lang="en-US"/>
          </a:p>
        </p:txBody>
      </p:sp>
      <p:sp>
        <p:nvSpPr>
          <p:cNvPr id="3" name="Subtitle 2"/>
          <p:cNvSpPr>
            <a:spLocks noGrp="1"/>
          </p:cNvSpPr>
          <p:nvPr>
            <p:ph type="subTitle" idx="1"/>
          </p:nvPr>
        </p:nvSpPr>
        <p:spPr>
          <a:xfrm>
            <a:off x="914400" y="3874898"/>
            <a:ext cx="7315200" cy="858474"/>
          </a:xfrm>
        </p:spPr>
        <p:txBody>
          <a:bodyPr>
            <a:normAutofit/>
          </a:bodyPr>
          <a:lstStyle>
            <a:lvl1pPr marL="0" indent="0" algn="l">
              <a:buNone/>
              <a:defRPr sz="2200">
                <a:solidFill>
                  <a:schemeClr val="tx1"/>
                </a:solidFill>
              </a:defRPr>
            </a:lvl1pPr>
            <a:lvl2pPr marL="456778" indent="0" algn="ctr">
              <a:buNone/>
              <a:defRPr>
                <a:solidFill>
                  <a:schemeClr val="tx1">
                    <a:tint val="75000"/>
                  </a:schemeClr>
                </a:solidFill>
              </a:defRPr>
            </a:lvl2pPr>
            <a:lvl3pPr marL="913557" indent="0" algn="ctr">
              <a:buNone/>
              <a:defRPr>
                <a:solidFill>
                  <a:schemeClr val="tx1">
                    <a:tint val="75000"/>
                  </a:schemeClr>
                </a:solidFill>
              </a:defRPr>
            </a:lvl3pPr>
            <a:lvl4pPr marL="1370335" indent="0" algn="ctr">
              <a:buNone/>
              <a:defRPr>
                <a:solidFill>
                  <a:schemeClr val="tx1">
                    <a:tint val="75000"/>
                  </a:schemeClr>
                </a:solidFill>
              </a:defRPr>
            </a:lvl4pPr>
            <a:lvl5pPr marL="1827121" indent="0" algn="ctr">
              <a:buNone/>
              <a:defRPr>
                <a:solidFill>
                  <a:schemeClr val="tx1">
                    <a:tint val="75000"/>
                  </a:schemeClr>
                </a:solidFill>
              </a:defRPr>
            </a:lvl5pPr>
            <a:lvl6pPr marL="2283902" indent="0" algn="ctr">
              <a:buNone/>
              <a:defRPr>
                <a:solidFill>
                  <a:schemeClr val="tx1">
                    <a:tint val="75000"/>
                  </a:schemeClr>
                </a:solidFill>
              </a:defRPr>
            </a:lvl6pPr>
            <a:lvl7pPr marL="2740670" indent="0" algn="ctr">
              <a:buNone/>
              <a:defRPr>
                <a:solidFill>
                  <a:schemeClr val="tx1">
                    <a:tint val="75000"/>
                  </a:schemeClr>
                </a:solidFill>
              </a:defRPr>
            </a:lvl7pPr>
            <a:lvl8pPr marL="3197456" indent="0" algn="ctr">
              <a:buNone/>
              <a:defRPr>
                <a:solidFill>
                  <a:schemeClr val="tx1">
                    <a:tint val="75000"/>
                  </a:schemeClr>
                </a:solidFill>
              </a:defRPr>
            </a:lvl8pPr>
            <a:lvl9pPr marL="3654237" indent="0" algn="ctr">
              <a:buNone/>
              <a:defRPr>
                <a:solidFill>
                  <a:schemeClr val="tx1">
                    <a:tint val="75000"/>
                  </a:schemeClr>
                </a:solidFill>
              </a:defRPr>
            </a:lvl9pPr>
          </a:lstStyle>
          <a:p>
            <a:r>
              <a:rPr lang="es-ES_tradnl" smtClean="0"/>
              <a:t>Haga clic para modificar el estilo de subtítulo del patrón</a:t>
            </a:r>
            <a:endParaRPr lang="en-US" dirty="0"/>
          </a:p>
        </p:txBody>
      </p:sp>
      <p:sp>
        <p:nvSpPr>
          <p:cNvPr id="7" name="Date Placeholder 6"/>
          <p:cNvSpPr>
            <a:spLocks noGrp="1"/>
          </p:cNvSpPr>
          <p:nvPr>
            <p:ph type="dt" sz="half" idx="10"/>
          </p:nvPr>
        </p:nvSpPr>
        <p:spPr/>
        <p:txBody>
          <a:bodyPr/>
          <a:lstStyle/>
          <a:p>
            <a:fld id="{D140825E-4A15-4D39-8176-1F07E904CB30}" type="datetimeFigureOut">
              <a:rPr lang="en-US" smtClean="0"/>
              <a:t>05/18/17</a:t>
            </a:fld>
            <a:endParaRPr lang="en-US"/>
          </a:p>
        </p:txBody>
      </p:sp>
      <p:sp>
        <p:nvSpPr>
          <p:cNvPr id="8" name="Slide Number Placeholder 7"/>
          <p:cNvSpPr>
            <a:spLocks noGrp="1"/>
          </p:cNvSpPr>
          <p:nvPr>
            <p:ph type="sldNum" sz="quarter" idx="11"/>
          </p:nvPr>
        </p:nvSpPr>
        <p:spPr/>
        <p:txBody>
          <a:bodyPr/>
          <a:lstStyle/>
          <a:p>
            <a:fld id="{93E4AAA4-6363-4581-962D-1ACCC2D600C5}" type="slidenum">
              <a:rPr lang="en-US" smtClean="0"/>
              <a:t>‹Nr.›</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Vertical Text Placeholder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D140825E-4A15-4D39-8176-1F07E904CB30}" type="datetimeFigureOut">
              <a:rPr lang="en-US" smtClean="0"/>
              <a:t>05/18/17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6" y="1370056"/>
            <a:ext cx="1492499" cy="3363341"/>
          </a:xfrm>
        </p:spPr>
        <p:txBody>
          <a:bodyPr vert="eaVert"/>
          <a:lstStyle/>
          <a:p>
            <a:r>
              <a:rPr lang="es-ES_tradnl" smtClean="0"/>
              <a:t>Clic para editar título</a:t>
            </a:r>
            <a:endParaRPr lang="en-US"/>
          </a:p>
        </p:txBody>
      </p:sp>
      <p:sp>
        <p:nvSpPr>
          <p:cNvPr id="3" name="Vertical Text Placeholder 2"/>
          <p:cNvSpPr>
            <a:spLocks noGrp="1"/>
          </p:cNvSpPr>
          <p:nvPr>
            <p:ph type="body" orient="vert" idx="1"/>
          </p:nvPr>
        </p:nvSpPr>
        <p:spPr>
          <a:xfrm>
            <a:off x="854524" y="1370056"/>
            <a:ext cx="5241476" cy="3363341"/>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4" name="Date Placeholder 3"/>
          <p:cNvSpPr>
            <a:spLocks noGrp="1"/>
          </p:cNvSpPr>
          <p:nvPr>
            <p:ph type="dt" sz="half" idx="10"/>
          </p:nvPr>
        </p:nvSpPr>
        <p:spPr/>
        <p:txBody>
          <a:bodyPr/>
          <a:lstStyle/>
          <a:p>
            <a:fld id="{D140825E-4A15-4D39-8176-1F07E904CB30}" type="datetimeFigureOut">
              <a:rPr lang="en-US" smtClean="0"/>
              <a:t>05/18/17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3"/>
            <a:ext cx="7772400" cy="1102519"/>
          </a:xfrm>
        </p:spPr>
        <p:txBody>
          <a:bodyPr/>
          <a:lstStyle/>
          <a:p>
            <a:r>
              <a:rPr lang="en-US" smtClean="0"/>
              <a:t>Click to edit Master title style</a:t>
            </a:r>
            <a:endParaRPr lang="es-P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0640" indent="0" algn="ctr">
              <a:buNone/>
              <a:defRPr>
                <a:solidFill>
                  <a:schemeClr val="tx1">
                    <a:tint val="75000"/>
                  </a:schemeClr>
                </a:solidFill>
              </a:defRPr>
            </a:lvl2pPr>
            <a:lvl3pPr marL="761280" indent="0" algn="ctr">
              <a:buNone/>
              <a:defRPr>
                <a:solidFill>
                  <a:schemeClr val="tx1">
                    <a:tint val="75000"/>
                  </a:schemeClr>
                </a:solidFill>
              </a:defRPr>
            </a:lvl3pPr>
            <a:lvl4pPr marL="1141918" indent="0" algn="ctr">
              <a:buNone/>
              <a:defRPr>
                <a:solidFill>
                  <a:schemeClr val="tx1">
                    <a:tint val="75000"/>
                  </a:schemeClr>
                </a:solidFill>
              </a:defRPr>
            </a:lvl4pPr>
            <a:lvl5pPr marL="1522536" indent="0" algn="ctr">
              <a:buNone/>
              <a:defRPr>
                <a:solidFill>
                  <a:schemeClr val="tx1">
                    <a:tint val="75000"/>
                  </a:schemeClr>
                </a:solidFill>
              </a:defRPr>
            </a:lvl5pPr>
            <a:lvl6pPr marL="1903174" indent="0" algn="ctr">
              <a:buNone/>
              <a:defRPr>
                <a:solidFill>
                  <a:schemeClr val="tx1">
                    <a:tint val="75000"/>
                  </a:schemeClr>
                </a:solidFill>
              </a:defRPr>
            </a:lvl6pPr>
            <a:lvl7pPr marL="2283810" indent="0" algn="ctr">
              <a:buNone/>
              <a:defRPr>
                <a:solidFill>
                  <a:schemeClr val="tx1">
                    <a:tint val="75000"/>
                  </a:schemeClr>
                </a:solidFill>
              </a:defRPr>
            </a:lvl7pPr>
            <a:lvl8pPr marL="2664440" indent="0" algn="ctr">
              <a:buNone/>
              <a:defRPr>
                <a:solidFill>
                  <a:schemeClr val="tx1">
                    <a:tint val="75000"/>
                  </a:schemeClr>
                </a:solidFill>
              </a:defRPr>
            </a:lvl8pPr>
            <a:lvl9pPr marL="3045073" indent="0" algn="ctr">
              <a:buNone/>
              <a:defRPr>
                <a:solidFill>
                  <a:schemeClr val="tx1">
                    <a:tint val="75000"/>
                  </a:schemeClr>
                </a:solidFill>
              </a:defRPr>
            </a:lvl9pPr>
          </a:lstStyle>
          <a:p>
            <a:r>
              <a:rPr lang="en-US" smtClean="0"/>
              <a:t>Click to edit Master subtitle style</a:t>
            </a:r>
            <a:endParaRPr lang="es-PA"/>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90400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39337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300" b="1" cap="all"/>
            </a:lvl1pPr>
          </a:lstStyle>
          <a:p>
            <a:r>
              <a:rPr lang="en-US" smtClean="0"/>
              <a:t>Click to edit Master title style</a:t>
            </a:r>
            <a:endParaRPr lang="es-P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0640" indent="0">
              <a:buNone/>
              <a:defRPr sz="1500">
                <a:solidFill>
                  <a:schemeClr val="tx1">
                    <a:tint val="75000"/>
                  </a:schemeClr>
                </a:solidFill>
              </a:defRPr>
            </a:lvl2pPr>
            <a:lvl3pPr marL="761280" indent="0">
              <a:buNone/>
              <a:defRPr sz="1300">
                <a:solidFill>
                  <a:schemeClr val="tx1">
                    <a:tint val="75000"/>
                  </a:schemeClr>
                </a:solidFill>
              </a:defRPr>
            </a:lvl3pPr>
            <a:lvl4pPr marL="1141918" indent="0">
              <a:buNone/>
              <a:defRPr sz="1200">
                <a:solidFill>
                  <a:schemeClr val="tx1">
                    <a:tint val="75000"/>
                  </a:schemeClr>
                </a:solidFill>
              </a:defRPr>
            </a:lvl4pPr>
            <a:lvl5pPr marL="1522536" indent="0">
              <a:buNone/>
              <a:defRPr sz="1200">
                <a:solidFill>
                  <a:schemeClr val="tx1">
                    <a:tint val="75000"/>
                  </a:schemeClr>
                </a:solidFill>
              </a:defRPr>
            </a:lvl5pPr>
            <a:lvl6pPr marL="1903174" indent="0">
              <a:buNone/>
              <a:defRPr sz="1200">
                <a:solidFill>
                  <a:schemeClr val="tx1">
                    <a:tint val="75000"/>
                  </a:schemeClr>
                </a:solidFill>
              </a:defRPr>
            </a:lvl6pPr>
            <a:lvl7pPr marL="2283810" indent="0">
              <a:buNone/>
              <a:defRPr sz="1200">
                <a:solidFill>
                  <a:schemeClr val="tx1">
                    <a:tint val="75000"/>
                  </a:schemeClr>
                </a:solidFill>
              </a:defRPr>
            </a:lvl7pPr>
            <a:lvl8pPr marL="2664440" indent="0">
              <a:buNone/>
              <a:defRPr sz="1200">
                <a:solidFill>
                  <a:schemeClr val="tx1">
                    <a:tint val="75000"/>
                  </a:schemeClr>
                </a:solidFill>
              </a:defRPr>
            </a:lvl8pPr>
            <a:lvl9pPr marL="3045073"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6372685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sz="half" idx="1"/>
          </p:nvPr>
        </p:nvSpPr>
        <p:spPr>
          <a:xfrm>
            <a:off x="514353"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Content Placeholder 3"/>
          <p:cNvSpPr>
            <a:spLocks noGrp="1"/>
          </p:cNvSpPr>
          <p:nvPr>
            <p:ph sz="half" idx="2"/>
          </p:nvPr>
        </p:nvSpPr>
        <p:spPr>
          <a:xfrm>
            <a:off x="5219700"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Date Placeholder 4"/>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4053219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s-P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640" indent="0">
              <a:buNone/>
              <a:defRPr sz="1700" b="1"/>
            </a:lvl2pPr>
            <a:lvl3pPr marL="761280" indent="0">
              <a:buNone/>
              <a:defRPr sz="1500" b="1"/>
            </a:lvl3pPr>
            <a:lvl4pPr marL="1141918" indent="0">
              <a:buNone/>
              <a:defRPr sz="1300" b="1"/>
            </a:lvl4pPr>
            <a:lvl5pPr marL="1522536" indent="0">
              <a:buNone/>
              <a:defRPr sz="1300" b="1"/>
            </a:lvl5pPr>
            <a:lvl6pPr marL="1903174" indent="0">
              <a:buNone/>
              <a:defRPr sz="1300" b="1"/>
            </a:lvl6pPr>
            <a:lvl7pPr marL="2283810" indent="0">
              <a:buNone/>
              <a:defRPr sz="1300" b="1"/>
            </a:lvl7pPr>
            <a:lvl8pPr marL="2664440" indent="0">
              <a:buNone/>
              <a:defRPr sz="1300" b="1"/>
            </a:lvl8pPr>
            <a:lvl9pPr marL="3045073"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Text Placeholder 4"/>
          <p:cNvSpPr>
            <a:spLocks noGrp="1"/>
          </p:cNvSpPr>
          <p:nvPr>
            <p:ph type="body" sz="quarter" idx="3"/>
          </p:nvPr>
        </p:nvSpPr>
        <p:spPr>
          <a:xfrm>
            <a:off x="4645049" y="1151335"/>
            <a:ext cx="4041775" cy="479822"/>
          </a:xfrm>
        </p:spPr>
        <p:txBody>
          <a:bodyPr anchor="b"/>
          <a:lstStyle>
            <a:lvl1pPr marL="0" indent="0">
              <a:buNone/>
              <a:defRPr sz="2000" b="1"/>
            </a:lvl1pPr>
            <a:lvl2pPr marL="380640" indent="0">
              <a:buNone/>
              <a:defRPr sz="1700" b="1"/>
            </a:lvl2pPr>
            <a:lvl3pPr marL="761280" indent="0">
              <a:buNone/>
              <a:defRPr sz="1500" b="1"/>
            </a:lvl3pPr>
            <a:lvl4pPr marL="1141918" indent="0">
              <a:buNone/>
              <a:defRPr sz="1300" b="1"/>
            </a:lvl4pPr>
            <a:lvl5pPr marL="1522536" indent="0">
              <a:buNone/>
              <a:defRPr sz="1300" b="1"/>
            </a:lvl5pPr>
            <a:lvl6pPr marL="1903174" indent="0">
              <a:buNone/>
              <a:defRPr sz="1300" b="1"/>
            </a:lvl6pPr>
            <a:lvl7pPr marL="2283810" indent="0">
              <a:buNone/>
              <a:defRPr sz="1300" b="1"/>
            </a:lvl7pPr>
            <a:lvl8pPr marL="2664440" indent="0">
              <a:buNone/>
              <a:defRPr sz="1300" b="1"/>
            </a:lvl8pPr>
            <a:lvl9pPr marL="3045073"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49" y="1631156"/>
            <a:ext cx="4041775"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7" name="Date Placeholder 6"/>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s-P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2299429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Date Placeholder 2"/>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s-P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5606316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s-P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9124100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700" b="1"/>
            </a:lvl1pPr>
          </a:lstStyle>
          <a:p>
            <a:r>
              <a:rPr lang="en-US" smtClean="0"/>
              <a:t>Click to edit Master title style</a:t>
            </a:r>
            <a:endParaRPr lang="es-PA"/>
          </a:p>
        </p:txBody>
      </p:sp>
      <p:sp>
        <p:nvSpPr>
          <p:cNvPr id="3" name="Content Placeholder 2"/>
          <p:cNvSpPr>
            <a:spLocks noGrp="1"/>
          </p:cNvSpPr>
          <p:nvPr>
            <p:ph idx="1"/>
          </p:nvPr>
        </p:nvSpPr>
        <p:spPr>
          <a:xfrm>
            <a:off x="3575050" y="204812"/>
            <a:ext cx="5111750" cy="4389835"/>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200"/>
            </a:lvl1pPr>
            <a:lvl2pPr marL="380640" indent="0">
              <a:buNone/>
              <a:defRPr sz="1000"/>
            </a:lvl2pPr>
            <a:lvl3pPr marL="761280" indent="0">
              <a:buNone/>
              <a:defRPr sz="800"/>
            </a:lvl3pPr>
            <a:lvl4pPr marL="1141918" indent="0">
              <a:buNone/>
              <a:defRPr sz="700"/>
            </a:lvl4pPr>
            <a:lvl5pPr marL="1522536" indent="0">
              <a:buNone/>
              <a:defRPr sz="700"/>
            </a:lvl5pPr>
            <a:lvl6pPr marL="1903174" indent="0">
              <a:buNone/>
              <a:defRPr sz="700"/>
            </a:lvl6pPr>
            <a:lvl7pPr marL="2283810" indent="0">
              <a:buNone/>
              <a:defRPr sz="700"/>
            </a:lvl7pPr>
            <a:lvl8pPr marL="2664440" indent="0">
              <a:buNone/>
              <a:defRPr sz="700"/>
            </a:lvl8pPr>
            <a:lvl9pPr marL="3045073"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9061561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Content Placeholder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Date Placeholder 3"/>
          <p:cNvSpPr>
            <a:spLocks noGrp="1"/>
          </p:cNvSpPr>
          <p:nvPr>
            <p:ph type="dt" sz="half" idx="10"/>
          </p:nvPr>
        </p:nvSpPr>
        <p:spPr/>
        <p:txBody>
          <a:bodyPr/>
          <a:lstStyle/>
          <a:p>
            <a:fld id="{D140825E-4A15-4D39-8176-1F07E904CB30}" type="datetimeFigureOut">
              <a:rPr lang="en-US" smtClean="0"/>
              <a:t>05/18/17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‹Nr.›</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00" b="1"/>
            </a:lvl1pPr>
          </a:lstStyle>
          <a:p>
            <a:r>
              <a:rPr lang="en-US" smtClean="0"/>
              <a:t>Click to edit Master title style</a:t>
            </a:r>
            <a:endParaRPr lang="es-PA"/>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0640" indent="0">
              <a:buNone/>
              <a:defRPr sz="2300"/>
            </a:lvl2pPr>
            <a:lvl3pPr marL="761280" indent="0">
              <a:buNone/>
              <a:defRPr sz="2000"/>
            </a:lvl3pPr>
            <a:lvl4pPr marL="1141918" indent="0">
              <a:buNone/>
              <a:defRPr sz="1700"/>
            </a:lvl4pPr>
            <a:lvl5pPr marL="1522536" indent="0">
              <a:buNone/>
              <a:defRPr sz="1700"/>
            </a:lvl5pPr>
            <a:lvl6pPr marL="1903174" indent="0">
              <a:buNone/>
              <a:defRPr sz="1700"/>
            </a:lvl6pPr>
            <a:lvl7pPr marL="2283810" indent="0">
              <a:buNone/>
              <a:defRPr sz="1700"/>
            </a:lvl7pPr>
            <a:lvl8pPr marL="2664440" indent="0">
              <a:buNone/>
              <a:defRPr sz="1700"/>
            </a:lvl8pPr>
            <a:lvl9pPr marL="3045073" indent="0">
              <a:buNone/>
              <a:defRPr sz="1700"/>
            </a:lvl9pPr>
          </a:lstStyle>
          <a:p>
            <a:endParaRPr lang="es-PA"/>
          </a:p>
        </p:txBody>
      </p:sp>
      <p:sp>
        <p:nvSpPr>
          <p:cNvPr id="4" name="Text Placeholder 3"/>
          <p:cNvSpPr>
            <a:spLocks noGrp="1"/>
          </p:cNvSpPr>
          <p:nvPr>
            <p:ph type="body" sz="half" idx="2"/>
          </p:nvPr>
        </p:nvSpPr>
        <p:spPr>
          <a:xfrm>
            <a:off x="1792288" y="4025526"/>
            <a:ext cx="5486400" cy="603647"/>
          </a:xfrm>
        </p:spPr>
        <p:txBody>
          <a:bodyPr/>
          <a:lstStyle>
            <a:lvl1pPr marL="0" indent="0">
              <a:buNone/>
              <a:defRPr sz="1200"/>
            </a:lvl1pPr>
            <a:lvl2pPr marL="380640" indent="0">
              <a:buNone/>
              <a:defRPr sz="1000"/>
            </a:lvl2pPr>
            <a:lvl3pPr marL="761280" indent="0">
              <a:buNone/>
              <a:defRPr sz="800"/>
            </a:lvl3pPr>
            <a:lvl4pPr marL="1141918" indent="0">
              <a:buNone/>
              <a:defRPr sz="700"/>
            </a:lvl4pPr>
            <a:lvl5pPr marL="1522536" indent="0">
              <a:buNone/>
              <a:defRPr sz="700"/>
            </a:lvl5pPr>
            <a:lvl6pPr marL="1903174" indent="0">
              <a:buNone/>
              <a:defRPr sz="700"/>
            </a:lvl6pPr>
            <a:lvl7pPr marL="2283810" indent="0">
              <a:buNone/>
              <a:defRPr sz="700"/>
            </a:lvl7pPr>
            <a:lvl8pPr marL="2664440" indent="0">
              <a:buNone/>
              <a:defRPr sz="700"/>
            </a:lvl8pPr>
            <a:lvl9pPr marL="3045073"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8699866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5787076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99" y="205980"/>
            <a:ext cx="2314575" cy="4388644"/>
          </a:xfrm>
        </p:spPr>
        <p:txBody>
          <a:bodyPr vert="eaVert"/>
          <a:lstStyle/>
          <a:p>
            <a:r>
              <a:rPr lang="en-US" smtClean="0"/>
              <a:t>Click to edit Master title style</a:t>
            </a:r>
            <a:endParaRPr lang="es-PA"/>
          </a:p>
        </p:txBody>
      </p:sp>
      <p:sp>
        <p:nvSpPr>
          <p:cNvPr id="3" name="Vertical Text Placeholder 2"/>
          <p:cNvSpPr>
            <a:spLocks noGrp="1"/>
          </p:cNvSpPr>
          <p:nvPr>
            <p:ph type="body" orient="vert" idx="1"/>
          </p:nvPr>
        </p:nvSpPr>
        <p:spPr>
          <a:xfrm>
            <a:off x="514374" y="205980"/>
            <a:ext cx="6791325"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73115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638" y="1418038"/>
            <a:ext cx="8361362" cy="332660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itle 5"/>
          <p:cNvSpPr>
            <a:spLocks noGrp="1"/>
          </p:cNvSpPr>
          <p:nvPr>
            <p:ph type="title"/>
          </p:nvPr>
        </p:nvSpPr>
        <p:spPr>
          <a:xfrm>
            <a:off x="401638" y="361951"/>
            <a:ext cx="7348537" cy="896541"/>
          </a:xfrm>
        </p:spPr>
        <p:txBody>
          <a:bodyPr/>
          <a:lstStyle/>
          <a:p>
            <a:r>
              <a:rPr lang="en-US" smtClean="0"/>
              <a:t>Click to edit Master title style</a:t>
            </a:r>
            <a:endParaRPr lang="en-GB"/>
          </a:p>
        </p:txBody>
      </p:sp>
      <p:sp>
        <p:nvSpPr>
          <p:cNvPr id="7" name="Text Placeholder 6"/>
          <p:cNvSpPr>
            <a:spLocks noGrp="1"/>
          </p:cNvSpPr>
          <p:nvPr>
            <p:ph type="body" sz="quarter" idx="10"/>
          </p:nvPr>
        </p:nvSpPr>
        <p:spPr>
          <a:xfrm>
            <a:off x="401665" y="4953716"/>
            <a:ext cx="1257105" cy="123111"/>
          </a:xfrm>
        </p:spPr>
        <p:txBody>
          <a:bodyPr wrap="none" lIns="0" tIns="0" rIns="0" bIns="0" anchor="b">
            <a:spAutoFit/>
          </a:bodyPr>
          <a:lstStyle>
            <a:lvl1pPr marL="0" indent="0">
              <a:spcBef>
                <a:spcPts val="0"/>
              </a:spcBef>
              <a:spcAft>
                <a:spcPts val="0"/>
              </a:spcAft>
              <a:buFontTx/>
              <a:buNone/>
              <a:defRPr sz="800"/>
            </a:lvl1pPr>
          </a:lstStyle>
          <a:p>
            <a:pPr lvl="0"/>
            <a:r>
              <a:rPr lang="en-US" dirty="0" smtClean="0"/>
              <a:t>Click to edit Master text styles</a:t>
            </a:r>
          </a:p>
        </p:txBody>
      </p:sp>
      <p:sp>
        <p:nvSpPr>
          <p:cNvPr id="8" name="Text Placeholder 6"/>
          <p:cNvSpPr>
            <a:spLocks noGrp="1"/>
          </p:cNvSpPr>
          <p:nvPr>
            <p:ph type="body" sz="quarter" idx="11"/>
          </p:nvPr>
        </p:nvSpPr>
        <p:spPr>
          <a:xfrm>
            <a:off x="7582118" y="4953716"/>
            <a:ext cx="1257105" cy="123111"/>
          </a:xfrm>
        </p:spPr>
        <p:txBody>
          <a:bodyPr wrap="none" lIns="0" tIns="0" rIns="0" bIns="0" anchor="b">
            <a:spAutoFit/>
          </a:bodyPr>
          <a:lstStyle>
            <a:lvl1pPr marL="0" indent="0" algn="r">
              <a:spcBef>
                <a:spcPts val="0"/>
              </a:spcBef>
              <a:spcAft>
                <a:spcPts val="0"/>
              </a:spcAft>
              <a:buFontTx/>
              <a:buNone/>
              <a:defRPr sz="800"/>
            </a:lvl1pPr>
          </a:lstStyle>
          <a:p>
            <a:pPr lvl="0"/>
            <a:r>
              <a:rPr lang="en-US" dirty="0" smtClean="0"/>
              <a:t>Click to edit Master text styles</a:t>
            </a:r>
          </a:p>
        </p:txBody>
      </p:sp>
    </p:spTree>
    <p:extLst>
      <p:ext uri="{BB962C8B-B14F-4D97-AF65-F5344CB8AC3E}">
        <p14:creationId xmlns:p14="http://schemas.microsoft.com/office/powerpoint/2010/main" val="232219984"/>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s-PA"/>
          </a:p>
        </p:txBody>
      </p:sp>
      <p:sp>
        <p:nvSpPr>
          <p:cNvPr id="3" name="2 Marcador de contenido"/>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3 Marcador de fecha"/>
          <p:cNvSpPr>
            <a:spLocks noGrp="1"/>
          </p:cNvSpPr>
          <p:nvPr>
            <p:ph type="dt" sz="half" idx="10"/>
          </p:nvPr>
        </p:nvSpPr>
        <p:spPr/>
        <p:txBody>
          <a:bodyPr/>
          <a:lstStyle/>
          <a:p>
            <a:fld id="{BC87F3D6-194F-4376-85A6-F86AF39C5187}" type="datetimeFigureOut">
              <a:rPr lang="es-PA" smtClean="0"/>
              <a:t>05/18/17</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32A20BFE-473E-4DE4-B8F2-C87AA63F8529}" type="slidenum">
              <a:rPr lang="es-PA" smtClean="0"/>
              <a:t>‹Nr.›</a:t>
            </a:fld>
            <a:endParaRPr lang="es-PA"/>
          </a:p>
        </p:txBody>
      </p:sp>
      <p:sp>
        <p:nvSpPr>
          <p:cNvPr id="8" name="7 Marcador de texto"/>
          <p:cNvSpPr>
            <a:spLocks noGrp="1"/>
          </p:cNvSpPr>
          <p:nvPr>
            <p:ph type="body" sz="quarter" idx="13"/>
          </p:nvPr>
        </p:nvSpPr>
        <p:spPr>
          <a:xfrm>
            <a:off x="0" y="4894008"/>
            <a:ext cx="9144000" cy="249492"/>
          </a:xfrm>
        </p:spPr>
        <p:txBody>
          <a:bodyPr anchor="ctr">
            <a:noAutofit/>
          </a:bodyPr>
          <a:lstStyle>
            <a:lvl1pPr algn="r">
              <a:buNone/>
              <a:defRPr sz="1600"/>
            </a:lvl1pPr>
            <a:lvl2pPr algn="r">
              <a:buNone/>
              <a:defRPr sz="1400"/>
            </a:lvl2pPr>
            <a:lvl3pPr algn="r">
              <a:buNone/>
              <a:defRPr sz="1200"/>
            </a:lvl3pPr>
            <a:lvl4pPr algn="r">
              <a:buNone/>
              <a:defRPr sz="1100"/>
            </a:lvl4pPr>
            <a:lvl5pPr algn="r">
              <a:buNone/>
              <a:defRPr sz="1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Tree>
    <p:extLst>
      <p:ext uri="{BB962C8B-B14F-4D97-AF65-F5344CB8AC3E}">
        <p14:creationId xmlns:p14="http://schemas.microsoft.com/office/powerpoint/2010/main" val="3466241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2"/>
            <a:ext cx="7772400" cy="1102519"/>
          </a:xfrm>
        </p:spPr>
        <p:txBody>
          <a:bodyPr/>
          <a:lstStyle/>
          <a:p>
            <a:r>
              <a:rPr lang="en-US" smtClean="0"/>
              <a:t>Click to edit Master title style</a:t>
            </a:r>
            <a:endParaRPr lang="es-P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0655" indent="0" algn="ctr">
              <a:buNone/>
              <a:defRPr>
                <a:solidFill>
                  <a:schemeClr val="tx1">
                    <a:tint val="75000"/>
                  </a:schemeClr>
                </a:solidFill>
              </a:defRPr>
            </a:lvl2pPr>
            <a:lvl3pPr marL="761310" indent="0" algn="ctr">
              <a:buNone/>
              <a:defRPr>
                <a:solidFill>
                  <a:schemeClr val="tx1">
                    <a:tint val="75000"/>
                  </a:schemeClr>
                </a:solidFill>
              </a:defRPr>
            </a:lvl3pPr>
            <a:lvl4pPr marL="1141963" indent="0" algn="ctr">
              <a:buNone/>
              <a:defRPr>
                <a:solidFill>
                  <a:schemeClr val="tx1">
                    <a:tint val="75000"/>
                  </a:schemeClr>
                </a:solidFill>
              </a:defRPr>
            </a:lvl4pPr>
            <a:lvl5pPr marL="1522597" indent="0" algn="ctr">
              <a:buNone/>
              <a:defRPr>
                <a:solidFill>
                  <a:schemeClr val="tx1">
                    <a:tint val="75000"/>
                  </a:schemeClr>
                </a:solidFill>
              </a:defRPr>
            </a:lvl5pPr>
            <a:lvl6pPr marL="1903250" indent="0" algn="ctr">
              <a:buNone/>
              <a:defRPr>
                <a:solidFill>
                  <a:schemeClr val="tx1">
                    <a:tint val="75000"/>
                  </a:schemeClr>
                </a:solidFill>
              </a:defRPr>
            </a:lvl6pPr>
            <a:lvl7pPr marL="2283902" indent="0" algn="ctr">
              <a:buNone/>
              <a:defRPr>
                <a:solidFill>
                  <a:schemeClr val="tx1">
                    <a:tint val="75000"/>
                  </a:schemeClr>
                </a:solidFill>
              </a:defRPr>
            </a:lvl7pPr>
            <a:lvl8pPr marL="2664547" indent="0" algn="ctr">
              <a:buNone/>
              <a:defRPr>
                <a:solidFill>
                  <a:schemeClr val="tx1">
                    <a:tint val="75000"/>
                  </a:schemeClr>
                </a:solidFill>
              </a:defRPr>
            </a:lvl8pPr>
            <a:lvl9pPr marL="3045195" indent="0" algn="ctr">
              <a:buNone/>
              <a:defRPr>
                <a:solidFill>
                  <a:schemeClr val="tx1">
                    <a:tint val="75000"/>
                  </a:schemeClr>
                </a:solidFill>
              </a:defRPr>
            </a:lvl9pPr>
          </a:lstStyle>
          <a:p>
            <a:r>
              <a:rPr lang="en-US" smtClean="0"/>
              <a:t>Click to edit Master subtitle style</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869289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740387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300" b="1" cap="all"/>
            </a:lvl1pPr>
          </a:lstStyle>
          <a:p>
            <a:r>
              <a:rPr lang="en-US" smtClean="0"/>
              <a:t>Click to edit Master title style</a:t>
            </a:r>
            <a:endParaRPr lang="es-P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0655" indent="0">
              <a:buNone/>
              <a:defRPr sz="1500">
                <a:solidFill>
                  <a:schemeClr val="tx1">
                    <a:tint val="75000"/>
                  </a:schemeClr>
                </a:solidFill>
              </a:defRPr>
            </a:lvl2pPr>
            <a:lvl3pPr marL="761310" indent="0">
              <a:buNone/>
              <a:defRPr sz="1300">
                <a:solidFill>
                  <a:schemeClr val="tx1">
                    <a:tint val="75000"/>
                  </a:schemeClr>
                </a:solidFill>
              </a:defRPr>
            </a:lvl3pPr>
            <a:lvl4pPr marL="1141963" indent="0">
              <a:buNone/>
              <a:defRPr sz="1200">
                <a:solidFill>
                  <a:schemeClr val="tx1">
                    <a:tint val="75000"/>
                  </a:schemeClr>
                </a:solidFill>
              </a:defRPr>
            </a:lvl4pPr>
            <a:lvl5pPr marL="1522597" indent="0">
              <a:buNone/>
              <a:defRPr sz="1200">
                <a:solidFill>
                  <a:schemeClr val="tx1">
                    <a:tint val="75000"/>
                  </a:schemeClr>
                </a:solidFill>
              </a:defRPr>
            </a:lvl5pPr>
            <a:lvl6pPr marL="1903250" indent="0">
              <a:buNone/>
              <a:defRPr sz="1200">
                <a:solidFill>
                  <a:schemeClr val="tx1">
                    <a:tint val="75000"/>
                  </a:schemeClr>
                </a:solidFill>
              </a:defRPr>
            </a:lvl6pPr>
            <a:lvl7pPr marL="2283902" indent="0">
              <a:buNone/>
              <a:defRPr sz="1200">
                <a:solidFill>
                  <a:schemeClr val="tx1">
                    <a:tint val="75000"/>
                  </a:schemeClr>
                </a:solidFill>
              </a:defRPr>
            </a:lvl7pPr>
            <a:lvl8pPr marL="2664547" indent="0">
              <a:buNone/>
              <a:defRPr sz="1200">
                <a:solidFill>
                  <a:schemeClr val="tx1">
                    <a:tint val="75000"/>
                  </a:schemeClr>
                </a:solidFill>
              </a:defRPr>
            </a:lvl8pPr>
            <a:lvl9pPr marL="3045195"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4251975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sz="half" idx="1"/>
          </p:nvPr>
        </p:nvSpPr>
        <p:spPr>
          <a:xfrm>
            <a:off x="514353"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Content Placeholder 3"/>
          <p:cNvSpPr>
            <a:spLocks noGrp="1"/>
          </p:cNvSpPr>
          <p:nvPr>
            <p:ph sz="half" idx="2"/>
          </p:nvPr>
        </p:nvSpPr>
        <p:spPr>
          <a:xfrm>
            <a:off x="5219700"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839155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s-P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655" indent="0">
              <a:buNone/>
              <a:defRPr sz="1700" b="1"/>
            </a:lvl2pPr>
            <a:lvl3pPr marL="761310" indent="0">
              <a:buNone/>
              <a:defRPr sz="1500" b="1"/>
            </a:lvl3pPr>
            <a:lvl4pPr marL="1141963" indent="0">
              <a:buNone/>
              <a:defRPr sz="1300" b="1"/>
            </a:lvl4pPr>
            <a:lvl5pPr marL="1522597" indent="0">
              <a:buNone/>
              <a:defRPr sz="1300" b="1"/>
            </a:lvl5pPr>
            <a:lvl6pPr marL="1903250" indent="0">
              <a:buNone/>
              <a:defRPr sz="1300" b="1"/>
            </a:lvl6pPr>
            <a:lvl7pPr marL="2283902" indent="0">
              <a:buNone/>
              <a:defRPr sz="1300" b="1"/>
            </a:lvl7pPr>
            <a:lvl8pPr marL="2664547" indent="0">
              <a:buNone/>
              <a:defRPr sz="1300" b="1"/>
            </a:lvl8pPr>
            <a:lvl9pPr marL="3045195"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Text Placeholder 4"/>
          <p:cNvSpPr>
            <a:spLocks noGrp="1"/>
          </p:cNvSpPr>
          <p:nvPr>
            <p:ph type="body" sz="quarter" idx="3"/>
          </p:nvPr>
        </p:nvSpPr>
        <p:spPr>
          <a:xfrm>
            <a:off x="4645048" y="1151335"/>
            <a:ext cx="4041775" cy="479822"/>
          </a:xfrm>
        </p:spPr>
        <p:txBody>
          <a:bodyPr anchor="b"/>
          <a:lstStyle>
            <a:lvl1pPr marL="0" indent="0">
              <a:buNone/>
              <a:defRPr sz="2000" b="1"/>
            </a:lvl1pPr>
            <a:lvl2pPr marL="380655" indent="0">
              <a:buNone/>
              <a:defRPr sz="1700" b="1"/>
            </a:lvl2pPr>
            <a:lvl3pPr marL="761310" indent="0">
              <a:buNone/>
              <a:defRPr sz="1500" b="1"/>
            </a:lvl3pPr>
            <a:lvl4pPr marL="1141963" indent="0">
              <a:buNone/>
              <a:defRPr sz="1300" b="1"/>
            </a:lvl4pPr>
            <a:lvl5pPr marL="1522597" indent="0">
              <a:buNone/>
              <a:defRPr sz="1300" b="1"/>
            </a:lvl5pPr>
            <a:lvl6pPr marL="1903250" indent="0">
              <a:buNone/>
              <a:defRPr sz="1300" b="1"/>
            </a:lvl6pPr>
            <a:lvl7pPr marL="2283902" indent="0">
              <a:buNone/>
              <a:defRPr sz="1300" b="1"/>
            </a:lvl7pPr>
            <a:lvl8pPr marL="2664547" indent="0">
              <a:buNone/>
              <a:defRPr sz="1300" b="1"/>
            </a:lvl8pPr>
            <a:lvl9pPr marL="3045195"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48" y="1631156"/>
            <a:ext cx="4041775"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7" name="Date Placeholder 6"/>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s-P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82559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3179"/>
            <a:ext cx="7315200" cy="970194"/>
          </a:xfrm>
        </p:spPr>
        <p:txBody>
          <a:bodyPr anchor="t"/>
          <a:lstStyle>
            <a:lvl1pPr algn="l">
              <a:defRPr sz="4000" b="0" cap="none"/>
            </a:lvl1pPr>
          </a:lstStyle>
          <a:p>
            <a:r>
              <a:rPr lang="es-ES_tradnl" smtClean="0"/>
              <a:t>Clic para editar título</a:t>
            </a:r>
            <a:endParaRPr lang="en-US"/>
          </a:p>
        </p:txBody>
      </p:sp>
      <p:sp>
        <p:nvSpPr>
          <p:cNvPr id="3" name="Text Placeholder 2"/>
          <p:cNvSpPr>
            <a:spLocks noGrp="1"/>
          </p:cNvSpPr>
          <p:nvPr>
            <p:ph type="body" idx="1"/>
          </p:nvPr>
        </p:nvSpPr>
        <p:spPr>
          <a:xfrm>
            <a:off x="914400" y="2898848"/>
            <a:ext cx="7315200" cy="823829"/>
          </a:xfrm>
        </p:spPr>
        <p:txBody>
          <a:bodyPr anchor="b"/>
          <a:lstStyle>
            <a:lvl1pPr marL="0" indent="0">
              <a:buNone/>
              <a:defRPr sz="2000">
                <a:solidFill>
                  <a:schemeClr val="tx1"/>
                </a:solidFill>
              </a:defRPr>
            </a:lvl1pPr>
            <a:lvl2pPr marL="456778" indent="0">
              <a:buNone/>
              <a:defRPr sz="1800">
                <a:solidFill>
                  <a:schemeClr val="tx1">
                    <a:tint val="75000"/>
                  </a:schemeClr>
                </a:solidFill>
              </a:defRPr>
            </a:lvl2pPr>
            <a:lvl3pPr marL="913557" indent="0">
              <a:buNone/>
              <a:defRPr sz="1600">
                <a:solidFill>
                  <a:schemeClr val="tx1">
                    <a:tint val="75000"/>
                  </a:schemeClr>
                </a:solidFill>
              </a:defRPr>
            </a:lvl3pPr>
            <a:lvl4pPr marL="1370335" indent="0">
              <a:buNone/>
              <a:defRPr sz="1400">
                <a:solidFill>
                  <a:schemeClr val="tx1">
                    <a:tint val="75000"/>
                  </a:schemeClr>
                </a:solidFill>
              </a:defRPr>
            </a:lvl4pPr>
            <a:lvl5pPr marL="1827121" indent="0">
              <a:buNone/>
              <a:defRPr sz="1400">
                <a:solidFill>
                  <a:schemeClr val="tx1">
                    <a:tint val="75000"/>
                  </a:schemeClr>
                </a:solidFill>
              </a:defRPr>
            </a:lvl5pPr>
            <a:lvl6pPr marL="2283902" indent="0">
              <a:buNone/>
              <a:defRPr sz="1400">
                <a:solidFill>
                  <a:schemeClr val="tx1">
                    <a:tint val="75000"/>
                  </a:schemeClr>
                </a:solidFill>
              </a:defRPr>
            </a:lvl6pPr>
            <a:lvl7pPr marL="2740670" indent="0">
              <a:buNone/>
              <a:defRPr sz="1400">
                <a:solidFill>
                  <a:schemeClr val="tx1">
                    <a:tint val="75000"/>
                  </a:schemeClr>
                </a:solidFill>
              </a:defRPr>
            </a:lvl7pPr>
            <a:lvl8pPr marL="3197456" indent="0">
              <a:buNone/>
              <a:defRPr sz="1400">
                <a:solidFill>
                  <a:schemeClr val="tx1">
                    <a:tint val="75000"/>
                  </a:schemeClr>
                </a:solidFill>
              </a:defRPr>
            </a:lvl8pPr>
            <a:lvl9pPr marL="3654237"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D140825E-4A15-4D39-8176-1F07E904CB30}" type="datetimeFigureOut">
              <a:rPr lang="en-US" smtClean="0"/>
              <a:t>05/18/17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‹Nr.›</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Date Placeholder 2"/>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s-P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4277152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s-P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65389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700" b="1"/>
            </a:lvl1pPr>
          </a:lstStyle>
          <a:p>
            <a:r>
              <a:rPr lang="en-US" smtClean="0"/>
              <a:t>Click to edit Master title style</a:t>
            </a:r>
            <a:endParaRPr lang="es-PA"/>
          </a:p>
        </p:txBody>
      </p:sp>
      <p:sp>
        <p:nvSpPr>
          <p:cNvPr id="3" name="Content Placeholder 2"/>
          <p:cNvSpPr>
            <a:spLocks noGrp="1"/>
          </p:cNvSpPr>
          <p:nvPr>
            <p:ph idx="1"/>
          </p:nvPr>
        </p:nvSpPr>
        <p:spPr>
          <a:xfrm>
            <a:off x="3575050" y="204811"/>
            <a:ext cx="5111750" cy="4389835"/>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200"/>
            </a:lvl1pPr>
            <a:lvl2pPr marL="380655" indent="0">
              <a:buNone/>
              <a:defRPr sz="1000"/>
            </a:lvl2pPr>
            <a:lvl3pPr marL="761310" indent="0">
              <a:buNone/>
              <a:defRPr sz="800"/>
            </a:lvl3pPr>
            <a:lvl4pPr marL="1141963" indent="0">
              <a:buNone/>
              <a:defRPr sz="700"/>
            </a:lvl4pPr>
            <a:lvl5pPr marL="1522597" indent="0">
              <a:buNone/>
              <a:defRPr sz="700"/>
            </a:lvl5pPr>
            <a:lvl6pPr marL="1903250" indent="0">
              <a:buNone/>
              <a:defRPr sz="700"/>
            </a:lvl6pPr>
            <a:lvl7pPr marL="2283902" indent="0">
              <a:buNone/>
              <a:defRPr sz="700"/>
            </a:lvl7pPr>
            <a:lvl8pPr marL="2664547" indent="0">
              <a:buNone/>
              <a:defRPr sz="700"/>
            </a:lvl8pPr>
            <a:lvl9pPr marL="3045195"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4069517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00" b="1"/>
            </a:lvl1pPr>
          </a:lstStyle>
          <a:p>
            <a:r>
              <a:rPr lang="en-US" smtClean="0"/>
              <a:t>Click to edit Master title style</a:t>
            </a:r>
            <a:endParaRPr lang="es-PA"/>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0655" indent="0">
              <a:buNone/>
              <a:defRPr sz="2300"/>
            </a:lvl2pPr>
            <a:lvl3pPr marL="761310" indent="0">
              <a:buNone/>
              <a:defRPr sz="2000"/>
            </a:lvl3pPr>
            <a:lvl4pPr marL="1141963" indent="0">
              <a:buNone/>
              <a:defRPr sz="1700"/>
            </a:lvl4pPr>
            <a:lvl5pPr marL="1522597" indent="0">
              <a:buNone/>
              <a:defRPr sz="1700"/>
            </a:lvl5pPr>
            <a:lvl6pPr marL="1903250" indent="0">
              <a:buNone/>
              <a:defRPr sz="1700"/>
            </a:lvl6pPr>
            <a:lvl7pPr marL="2283902" indent="0">
              <a:buNone/>
              <a:defRPr sz="1700"/>
            </a:lvl7pPr>
            <a:lvl8pPr marL="2664547" indent="0">
              <a:buNone/>
              <a:defRPr sz="1700"/>
            </a:lvl8pPr>
            <a:lvl9pPr marL="3045195" indent="0">
              <a:buNone/>
              <a:defRPr sz="1700"/>
            </a:lvl9pPr>
          </a:lstStyle>
          <a:p>
            <a:endParaRPr lang="es-PA"/>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200"/>
            </a:lvl1pPr>
            <a:lvl2pPr marL="380655" indent="0">
              <a:buNone/>
              <a:defRPr sz="1000"/>
            </a:lvl2pPr>
            <a:lvl3pPr marL="761310" indent="0">
              <a:buNone/>
              <a:defRPr sz="800"/>
            </a:lvl3pPr>
            <a:lvl4pPr marL="1141963" indent="0">
              <a:buNone/>
              <a:defRPr sz="700"/>
            </a:lvl4pPr>
            <a:lvl5pPr marL="1522597" indent="0">
              <a:buNone/>
              <a:defRPr sz="700"/>
            </a:lvl5pPr>
            <a:lvl6pPr marL="1903250" indent="0">
              <a:buNone/>
              <a:defRPr sz="700"/>
            </a:lvl6pPr>
            <a:lvl7pPr marL="2283902" indent="0">
              <a:buNone/>
              <a:defRPr sz="700"/>
            </a:lvl7pPr>
            <a:lvl8pPr marL="2664547" indent="0">
              <a:buNone/>
              <a:defRPr sz="700"/>
            </a:lvl8pPr>
            <a:lvl9pPr marL="3045195"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377644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0050103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98" y="205980"/>
            <a:ext cx="2314575" cy="4388644"/>
          </a:xfrm>
        </p:spPr>
        <p:txBody>
          <a:bodyPr vert="eaVert"/>
          <a:lstStyle/>
          <a:p>
            <a:r>
              <a:rPr lang="en-US" smtClean="0"/>
              <a:t>Click to edit Master title style</a:t>
            </a:r>
            <a:endParaRPr lang="es-PA"/>
          </a:p>
        </p:txBody>
      </p:sp>
      <p:sp>
        <p:nvSpPr>
          <p:cNvPr id="3" name="Vertical Text Placeholder 2"/>
          <p:cNvSpPr>
            <a:spLocks noGrp="1"/>
          </p:cNvSpPr>
          <p:nvPr>
            <p:ph type="body" orient="vert" idx="1"/>
          </p:nvPr>
        </p:nvSpPr>
        <p:spPr>
          <a:xfrm>
            <a:off x="514373" y="205980"/>
            <a:ext cx="6791325"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6407475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0"/>
            <a:ext cx="7772400" cy="1102519"/>
          </a:xfrm>
        </p:spPr>
        <p:txBody>
          <a:bodyPr/>
          <a:lstStyle/>
          <a:p>
            <a:r>
              <a:rPr lang="en-US" smtClean="0"/>
              <a:t>Click to edit Master title style</a:t>
            </a:r>
            <a:endParaRPr lang="es-P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0685" indent="0" algn="ctr">
              <a:buNone/>
              <a:defRPr>
                <a:solidFill>
                  <a:schemeClr val="tx1">
                    <a:tint val="75000"/>
                  </a:schemeClr>
                </a:solidFill>
              </a:defRPr>
            </a:lvl2pPr>
            <a:lvl3pPr marL="761370" indent="0" algn="ctr">
              <a:buNone/>
              <a:defRPr>
                <a:solidFill>
                  <a:schemeClr val="tx1">
                    <a:tint val="75000"/>
                  </a:schemeClr>
                </a:solidFill>
              </a:defRPr>
            </a:lvl3pPr>
            <a:lvl4pPr marL="1142053" indent="0" algn="ctr">
              <a:buNone/>
              <a:defRPr>
                <a:solidFill>
                  <a:schemeClr val="tx1">
                    <a:tint val="75000"/>
                  </a:schemeClr>
                </a:solidFill>
              </a:defRPr>
            </a:lvl4pPr>
            <a:lvl5pPr marL="1522719" indent="0" algn="ctr">
              <a:buNone/>
              <a:defRPr>
                <a:solidFill>
                  <a:schemeClr val="tx1">
                    <a:tint val="75000"/>
                  </a:schemeClr>
                </a:solidFill>
              </a:defRPr>
            </a:lvl5pPr>
            <a:lvl6pPr marL="1903402" indent="0" algn="ctr">
              <a:buNone/>
              <a:defRPr>
                <a:solidFill>
                  <a:schemeClr val="tx1">
                    <a:tint val="75000"/>
                  </a:schemeClr>
                </a:solidFill>
              </a:defRPr>
            </a:lvl6pPr>
            <a:lvl7pPr marL="2284084" indent="0" algn="ctr">
              <a:buNone/>
              <a:defRPr>
                <a:solidFill>
                  <a:schemeClr val="tx1">
                    <a:tint val="75000"/>
                  </a:schemeClr>
                </a:solidFill>
              </a:defRPr>
            </a:lvl7pPr>
            <a:lvl8pPr marL="2664760" indent="0" algn="ctr">
              <a:buNone/>
              <a:defRPr>
                <a:solidFill>
                  <a:schemeClr val="tx1">
                    <a:tint val="75000"/>
                  </a:schemeClr>
                </a:solidFill>
              </a:defRPr>
            </a:lvl8pPr>
            <a:lvl9pPr marL="3045438" indent="0" algn="ctr">
              <a:buNone/>
              <a:defRPr>
                <a:solidFill>
                  <a:schemeClr val="tx1">
                    <a:tint val="75000"/>
                  </a:schemeClr>
                </a:solidFill>
              </a:defRPr>
            </a:lvl9pPr>
          </a:lstStyle>
          <a:p>
            <a:r>
              <a:rPr lang="en-US" smtClean="0"/>
              <a:t>Click to edit Master subtitle style</a:t>
            </a:r>
            <a:endParaRPr lang="es-PA"/>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8761054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1430800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300" b="1" cap="all"/>
            </a:lvl1pPr>
          </a:lstStyle>
          <a:p>
            <a:r>
              <a:rPr lang="en-US" smtClean="0"/>
              <a:t>Click to edit Master title style</a:t>
            </a:r>
            <a:endParaRPr lang="es-P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0685" indent="0">
              <a:buNone/>
              <a:defRPr sz="1500">
                <a:solidFill>
                  <a:schemeClr val="tx1">
                    <a:tint val="75000"/>
                  </a:schemeClr>
                </a:solidFill>
              </a:defRPr>
            </a:lvl2pPr>
            <a:lvl3pPr marL="761370" indent="0">
              <a:buNone/>
              <a:defRPr sz="1300">
                <a:solidFill>
                  <a:schemeClr val="tx1">
                    <a:tint val="75000"/>
                  </a:schemeClr>
                </a:solidFill>
              </a:defRPr>
            </a:lvl3pPr>
            <a:lvl4pPr marL="1142053" indent="0">
              <a:buNone/>
              <a:defRPr sz="1200">
                <a:solidFill>
                  <a:schemeClr val="tx1">
                    <a:tint val="75000"/>
                  </a:schemeClr>
                </a:solidFill>
              </a:defRPr>
            </a:lvl4pPr>
            <a:lvl5pPr marL="1522719" indent="0">
              <a:buNone/>
              <a:defRPr sz="1200">
                <a:solidFill>
                  <a:schemeClr val="tx1">
                    <a:tint val="75000"/>
                  </a:schemeClr>
                </a:solidFill>
              </a:defRPr>
            </a:lvl5pPr>
            <a:lvl6pPr marL="1903402" indent="0">
              <a:buNone/>
              <a:defRPr sz="1200">
                <a:solidFill>
                  <a:schemeClr val="tx1">
                    <a:tint val="75000"/>
                  </a:schemeClr>
                </a:solidFill>
              </a:defRPr>
            </a:lvl6pPr>
            <a:lvl7pPr marL="2284084" indent="0">
              <a:buNone/>
              <a:defRPr sz="1200">
                <a:solidFill>
                  <a:schemeClr val="tx1">
                    <a:tint val="75000"/>
                  </a:schemeClr>
                </a:solidFill>
              </a:defRPr>
            </a:lvl7pPr>
            <a:lvl8pPr marL="2664760" indent="0">
              <a:buNone/>
              <a:defRPr sz="1200">
                <a:solidFill>
                  <a:schemeClr val="tx1">
                    <a:tint val="75000"/>
                  </a:schemeClr>
                </a:solidFill>
              </a:defRPr>
            </a:lvl8pPr>
            <a:lvl9pPr marL="3045438"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8893677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sz="half" idx="1"/>
          </p:nvPr>
        </p:nvSpPr>
        <p:spPr>
          <a:xfrm>
            <a:off x="514353"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Content Placeholder 3"/>
          <p:cNvSpPr>
            <a:spLocks noGrp="1"/>
          </p:cNvSpPr>
          <p:nvPr>
            <p:ph sz="half" idx="2"/>
          </p:nvPr>
        </p:nvSpPr>
        <p:spPr>
          <a:xfrm>
            <a:off x="5219700"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Date Placeholder 4"/>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3246179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140825E-4A15-4D39-8176-1F07E904CB30}" type="datetimeFigureOut">
              <a:rPr lang="en-US" smtClean="0"/>
              <a:t>05/18/17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‹Nr.›</a:t>
            </a:fld>
            <a:endParaRPr lang="en-US"/>
          </a:p>
        </p:txBody>
      </p:sp>
      <p:sp>
        <p:nvSpPr>
          <p:cNvPr id="9" name="Title 8"/>
          <p:cNvSpPr>
            <a:spLocks noGrp="1"/>
          </p:cNvSpPr>
          <p:nvPr>
            <p:ph type="title"/>
          </p:nvPr>
        </p:nvSpPr>
        <p:spPr>
          <a:xfrm>
            <a:off x="914400" y="1158562"/>
            <a:ext cx="7315200" cy="865573"/>
          </a:xfrm>
        </p:spPr>
        <p:txBody>
          <a:bodyPr/>
          <a:lstStyle/>
          <a:p>
            <a:r>
              <a:rPr lang="es-ES_tradnl" smtClean="0"/>
              <a:t>Clic para editar título</a:t>
            </a:r>
            <a:endParaRPr lang="en-US"/>
          </a:p>
        </p:txBody>
      </p:sp>
      <p:sp>
        <p:nvSpPr>
          <p:cNvPr id="8" name="Content Placeholder 7"/>
          <p:cNvSpPr>
            <a:spLocks noGrp="1"/>
          </p:cNvSpPr>
          <p:nvPr>
            <p:ph sz="quarter" idx="13"/>
          </p:nvPr>
        </p:nvSpPr>
        <p:spPr>
          <a:xfrm>
            <a:off x="914400" y="2057400"/>
            <a:ext cx="3566160" cy="2695194"/>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
        <p:nvSpPr>
          <p:cNvPr id="11" name="Content Placeholder 10"/>
          <p:cNvSpPr>
            <a:spLocks noGrp="1"/>
          </p:cNvSpPr>
          <p:nvPr>
            <p:ph sz="quarter" idx="14"/>
          </p:nvPr>
        </p:nvSpPr>
        <p:spPr>
          <a:xfrm>
            <a:off x="4681728" y="2057424"/>
            <a:ext cx="3566160" cy="2696765"/>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s-P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685" indent="0">
              <a:buNone/>
              <a:defRPr sz="1700" b="1"/>
            </a:lvl2pPr>
            <a:lvl3pPr marL="761370" indent="0">
              <a:buNone/>
              <a:defRPr sz="1500" b="1"/>
            </a:lvl3pPr>
            <a:lvl4pPr marL="1142053" indent="0">
              <a:buNone/>
              <a:defRPr sz="1300" b="1"/>
            </a:lvl4pPr>
            <a:lvl5pPr marL="1522719" indent="0">
              <a:buNone/>
              <a:defRPr sz="1300" b="1"/>
            </a:lvl5pPr>
            <a:lvl6pPr marL="1903402" indent="0">
              <a:buNone/>
              <a:defRPr sz="1300" b="1"/>
            </a:lvl6pPr>
            <a:lvl7pPr marL="2284084" indent="0">
              <a:buNone/>
              <a:defRPr sz="1300" b="1"/>
            </a:lvl7pPr>
            <a:lvl8pPr marL="2664760" indent="0">
              <a:buNone/>
              <a:defRPr sz="1300" b="1"/>
            </a:lvl8pPr>
            <a:lvl9pPr marL="3045438"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Text Placeholder 4"/>
          <p:cNvSpPr>
            <a:spLocks noGrp="1"/>
          </p:cNvSpPr>
          <p:nvPr>
            <p:ph type="body" sz="quarter" idx="3"/>
          </p:nvPr>
        </p:nvSpPr>
        <p:spPr>
          <a:xfrm>
            <a:off x="4645046" y="1151335"/>
            <a:ext cx="4041775" cy="479822"/>
          </a:xfrm>
        </p:spPr>
        <p:txBody>
          <a:bodyPr anchor="b"/>
          <a:lstStyle>
            <a:lvl1pPr marL="0" indent="0">
              <a:buNone/>
              <a:defRPr sz="2000" b="1"/>
            </a:lvl1pPr>
            <a:lvl2pPr marL="380685" indent="0">
              <a:buNone/>
              <a:defRPr sz="1700" b="1"/>
            </a:lvl2pPr>
            <a:lvl3pPr marL="761370" indent="0">
              <a:buNone/>
              <a:defRPr sz="1500" b="1"/>
            </a:lvl3pPr>
            <a:lvl4pPr marL="1142053" indent="0">
              <a:buNone/>
              <a:defRPr sz="1300" b="1"/>
            </a:lvl4pPr>
            <a:lvl5pPr marL="1522719" indent="0">
              <a:buNone/>
              <a:defRPr sz="1300" b="1"/>
            </a:lvl5pPr>
            <a:lvl6pPr marL="1903402" indent="0">
              <a:buNone/>
              <a:defRPr sz="1300" b="1"/>
            </a:lvl6pPr>
            <a:lvl7pPr marL="2284084" indent="0">
              <a:buNone/>
              <a:defRPr sz="1300" b="1"/>
            </a:lvl7pPr>
            <a:lvl8pPr marL="2664760" indent="0">
              <a:buNone/>
              <a:defRPr sz="1300" b="1"/>
            </a:lvl8pPr>
            <a:lvl9pPr marL="3045438"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46" y="1631156"/>
            <a:ext cx="4041775"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7" name="Date Placeholder 6"/>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s-P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1576952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Date Placeholder 2"/>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s-P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044128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s-P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4171617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700" b="1"/>
            </a:lvl1pPr>
          </a:lstStyle>
          <a:p>
            <a:r>
              <a:rPr lang="en-US" smtClean="0"/>
              <a:t>Click to edit Master title style</a:t>
            </a:r>
            <a:endParaRPr lang="es-PA"/>
          </a:p>
        </p:txBody>
      </p:sp>
      <p:sp>
        <p:nvSpPr>
          <p:cNvPr id="3" name="Content Placeholder 2"/>
          <p:cNvSpPr>
            <a:spLocks noGrp="1"/>
          </p:cNvSpPr>
          <p:nvPr>
            <p:ph idx="1"/>
          </p:nvPr>
        </p:nvSpPr>
        <p:spPr>
          <a:xfrm>
            <a:off x="3575050" y="204809"/>
            <a:ext cx="5111750" cy="4389835"/>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200"/>
            </a:lvl1pPr>
            <a:lvl2pPr marL="380685" indent="0">
              <a:buNone/>
              <a:defRPr sz="1000"/>
            </a:lvl2pPr>
            <a:lvl3pPr marL="761370" indent="0">
              <a:buNone/>
              <a:defRPr sz="800"/>
            </a:lvl3pPr>
            <a:lvl4pPr marL="1142053" indent="0">
              <a:buNone/>
              <a:defRPr sz="700"/>
            </a:lvl4pPr>
            <a:lvl5pPr marL="1522719" indent="0">
              <a:buNone/>
              <a:defRPr sz="700"/>
            </a:lvl5pPr>
            <a:lvl6pPr marL="1903402" indent="0">
              <a:buNone/>
              <a:defRPr sz="700"/>
            </a:lvl6pPr>
            <a:lvl7pPr marL="2284084" indent="0">
              <a:buNone/>
              <a:defRPr sz="700"/>
            </a:lvl7pPr>
            <a:lvl8pPr marL="2664760" indent="0">
              <a:buNone/>
              <a:defRPr sz="700"/>
            </a:lvl8pPr>
            <a:lvl9pPr marL="304543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738432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00" b="1"/>
            </a:lvl1pPr>
          </a:lstStyle>
          <a:p>
            <a:r>
              <a:rPr lang="en-US" smtClean="0"/>
              <a:t>Click to edit Master title style</a:t>
            </a:r>
            <a:endParaRPr lang="es-PA"/>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0685" indent="0">
              <a:buNone/>
              <a:defRPr sz="2300"/>
            </a:lvl2pPr>
            <a:lvl3pPr marL="761370" indent="0">
              <a:buNone/>
              <a:defRPr sz="2000"/>
            </a:lvl3pPr>
            <a:lvl4pPr marL="1142053" indent="0">
              <a:buNone/>
              <a:defRPr sz="1700"/>
            </a:lvl4pPr>
            <a:lvl5pPr marL="1522719" indent="0">
              <a:buNone/>
              <a:defRPr sz="1700"/>
            </a:lvl5pPr>
            <a:lvl6pPr marL="1903402" indent="0">
              <a:buNone/>
              <a:defRPr sz="1700"/>
            </a:lvl6pPr>
            <a:lvl7pPr marL="2284084" indent="0">
              <a:buNone/>
              <a:defRPr sz="1700"/>
            </a:lvl7pPr>
            <a:lvl8pPr marL="2664760" indent="0">
              <a:buNone/>
              <a:defRPr sz="1700"/>
            </a:lvl8pPr>
            <a:lvl9pPr marL="3045438" indent="0">
              <a:buNone/>
              <a:defRPr sz="1700"/>
            </a:lvl9pPr>
          </a:lstStyle>
          <a:p>
            <a:endParaRPr lang="es-PA"/>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200"/>
            </a:lvl1pPr>
            <a:lvl2pPr marL="380685" indent="0">
              <a:buNone/>
              <a:defRPr sz="1000"/>
            </a:lvl2pPr>
            <a:lvl3pPr marL="761370" indent="0">
              <a:buNone/>
              <a:defRPr sz="800"/>
            </a:lvl3pPr>
            <a:lvl4pPr marL="1142053" indent="0">
              <a:buNone/>
              <a:defRPr sz="700"/>
            </a:lvl4pPr>
            <a:lvl5pPr marL="1522719" indent="0">
              <a:buNone/>
              <a:defRPr sz="700"/>
            </a:lvl5pPr>
            <a:lvl6pPr marL="1903402" indent="0">
              <a:buNone/>
              <a:defRPr sz="700"/>
            </a:lvl6pPr>
            <a:lvl7pPr marL="2284084" indent="0">
              <a:buNone/>
              <a:defRPr sz="700"/>
            </a:lvl7pPr>
            <a:lvl8pPr marL="2664760" indent="0">
              <a:buNone/>
              <a:defRPr sz="700"/>
            </a:lvl8pPr>
            <a:lvl9pPr marL="304543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9489121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6438722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96" y="205980"/>
            <a:ext cx="2314575" cy="4388644"/>
          </a:xfrm>
        </p:spPr>
        <p:txBody>
          <a:bodyPr vert="eaVert"/>
          <a:lstStyle/>
          <a:p>
            <a:r>
              <a:rPr lang="en-US" smtClean="0"/>
              <a:t>Click to edit Master title style</a:t>
            </a:r>
            <a:endParaRPr lang="es-PA"/>
          </a:p>
        </p:txBody>
      </p:sp>
      <p:sp>
        <p:nvSpPr>
          <p:cNvPr id="3" name="Vertical Text Placeholder 2"/>
          <p:cNvSpPr>
            <a:spLocks noGrp="1"/>
          </p:cNvSpPr>
          <p:nvPr>
            <p:ph type="body" orient="vert" idx="1"/>
          </p:nvPr>
        </p:nvSpPr>
        <p:spPr>
          <a:xfrm>
            <a:off x="514371" y="205980"/>
            <a:ext cx="6791325"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739EAEA9-AB80-4DFE-B572-3060989A27D2}"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AD76D6-D2FA-405B-8228-70D9291D1DAF}"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9863506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638" y="1418038"/>
            <a:ext cx="8361362" cy="332660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Title 5"/>
          <p:cNvSpPr>
            <a:spLocks noGrp="1"/>
          </p:cNvSpPr>
          <p:nvPr>
            <p:ph type="title"/>
          </p:nvPr>
        </p:nvSpPr>
        <p:spPr>
          <a:xfrm>
            <a:off x="401638" y="361951"/>
            <a:ext cx="7348537" cy="896541"/>
          </a:xfrm>
        </p:spPr>
        <p:txBody>
          <a:bodyPr/>
          <a:lstStyle/>
          <a:p>
            <a:r>
              <a:rPr lang="en-US" smtClean="0"/>
              <a:t>Click to edit Master title style</a:t>
            </a:r>
            <a:endParaRPr lang="en-GB"/>
          </a:p>
        </p:txBody>
      </p:sp>
      <p:sp>
        <p:nvSpPr>
          <p:cNvPr id="7" name="Text Placeholder 6"/>
          <p:cNvSpPr>
            <a:spLocks noGrp="1"/>
          </p:cNvSpPr>
          <p:nvPr>
            <p:ph type="body" sz="quarter" idx="10"/>
          </p:nvPr>
        </p:nvSpPr>
        <p:spPr>
          <a:xfrm>
            <a:off x="401661" y="4953716"/>
            <a:ext cx="1257105" cy="123111"/>
          </a:xfrm>
        </p:spPr>
        <p:txBody>
          <a:bodyPr wrap="none" lIns="0" tIns="0" rIns="0" bIns="0" anchor="b">
            <a:spAutoFit/>
          </a:bodyPr>
          <a:lstStyle>
            <a:lvl1pPr marL="0" indent="0">
              <a:spcBef>
                <a:spcPts val="0"/>
              </a:spcBef>
              <a:spcAft>
                <a:spcPts val="0"/>
              </a:spcAft>
              <a:buFontTx/>
              <a:buNone/>
              <a:defRPr sz="800"/>
            </a:lvl1pPr>
          </a:lstStyle>
          <a:p>
            <a:pPr lvl="0"/>
            <a:r>
              <a:rPr lang="en-US" dirty="0" smtClean="0"/>
              <a:t>Click to edit Master text styles</a:t>
            </a:r>
          </a:p>
        </p:txBody>
      </p:sp>
      <p:sp>
        <p:nvSpPr>
          <p:cNvPr id="8" name="Text Placeholder 6"/>
          <p:cNvSpPr>
            <a:spLocks noGrp="1"/>
          </p:cNvSpPr>
          <p:nvPr>
            <p:ph type="body" sz="quarter" idx="11"/>
          </p:nvPr>
        </p:nvSpPr>
        <p:spPr>
          <a:xfrm>
            <a:off x="7582115" y="4953716"/>
            <a:ext cx="1257105" cy="123111"/>
          </a:xfrm>
        </p:spPr>
        <p:txBody>
          <a:bodyPr wrap="none" lIns="0" tIns="0" rIns="0" bIns="0" anchor="b">
            <a:spAutoFit/>
          </a:bodyPr>
          <a:lstStyle>
            <a:lvl1pPr marL="0" indent="0" algn="r">
              <a:spcBef>
                <a:spcPts val="0"/>
              </a:spcBef>
              <a:spcAft>
                <a:spcPts val="0"/>
              </a:spcAft>
              <a:buFontTx/>
              <a:buNone/>
              <a:defRPr sz="800"/>
            </a:lvl1pPr>
          </a:lstStyle>
          <a:p>
            <a:pPr lvl="0"/>
            <a:r>
              <a:rPr lang="en-US" dirty="0" smtClean="0"/>
              <a:t>Click to edit Master text styles</a:t>
            </a:r>
          </a:p>
        </p:txBody>
      </p:sp>
    </p:spTree>
    <p:extLst>
      <p:ext uri="{BB962C8B-B14F-4D97-AF65-F5344CB8AC3E}">
        <p14:creationId xmlns:p14="http://schemas.microsoft.com/office/powerpoint/2010/main" val="2977051065"/>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s-P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0745" indent="0" algn="ctr">
              <a:buNone/>
              <a:defRPr>
                <a:solidFill>
                  <a:schemeClr val="tx1">
                    <a:tint val="75000"/>
                  </a:schemeClr>
                </a:solidFill>
              </a:defRPr>
            </a:lvl2pPr>
            <a:lvl3pPr marL="761490" indent="0" algn="ctr">
              <a:buNone/>
              <a:defRPr>
                <a:solidFill>
                  <a:schemeClr val="tx1">
                    <a:tint val="75000"/>
                  </a:schemeClr>
                </a:solidFill>
              </a:defRPr>
            </a:lvl3pPr>
            <a:lvl4pPr marL="1142233" indent="0" algn="ctr">
              <a:buNone/>
              <a:defRPr>
                <a:solidFill>
                  <a:schemeClr val="tx1">
                    <a:tint val="75000"/>
                  </a:schemeClr>
                </a:solidFill>
              </a:defRPr>
            </a:lvl4pPr>
            <a:lvl5pPr marL="1522963" indent="0" algn="ctr">
              <a:buNone/>
              <a:defRPr>
                <a:solidFill>
                  <a:schemeClr val="tx1">
                    <a:tint val="75000"/>
                  </a:schemeClr>
                </a:solidFill>
              </a:defRPr>
            </a:lvl5pPr>
            <a:lvl6pPr marL="1903706" indent="0" algn="ctr">
              <a:buNone/>
              <a:defRPr>
                <a:solidFill>
                  <a:schemeClr val="tx1">
                    <a:tint val="75000"/>
                  </a:schemeClr>
                </a:solidFill>
              </a:defRPr>
            </a:lvl6pPr>
            <a:lvl7pPr marL="2284449" indent="0" algn="ctr">
              <a:buNone/>
              <a:defRPr>
                <a:solidFill>
                  <a:schemeClr val="tx1">
                    <a:tint val="75000"/>
                  </a:schemeClr>
                </a:solidFill>
              </a:defRPr>
            </a:lvl7pPr>
            <a:lvl8pPr marL="2665187" indent="0" algn="ctr">
              <a:buNone/>
              <a:defRPr>
                <a:solidFill>
                  <a:schemeClr val="tx1">
                    <a:tint val="75000"/>
                  </a:schemeClr>
                </a:solidFill>
              </a:defRPr>
            </a:lvl8pPr>
            <a:lvl9pPr marL="3045926" indent="0" algn="ctr">
              <a:buNone/>
              <a:defRPr>
                <a:solidFill>
                  <a:schemeClr val="tx1">
                    <a:tint val="75000"/>
                  </a:schemeClr>
                </a:solidFill>
              </a:defRPr>
            </a:lvl9pPr>
          </a:lstStyle>
          <a:p>
            <a:r>
              <a:rPr lang="en-US" smtClean="0"/>
              <a:t>Click to edit Master subtitle style</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714012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533459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057400"/>
            <a:ext cx="3364992" cy="466344"/>
          </a:xfrm>
        </p:spPr>
        <p:txBody>
          <a:bodyPr anchor="b">
            <a:noAutofit/>
          </a:bodyPr>
          <a:lstStyle>
            <a:lvl1pPr marL="0" indent="0">
              <a:buNone/>
              <a:defRPr sz="2000" b="1">
                <a:solidFill>
                  <a:schemeClr val="tx2"/>
                </a:solidFill>
              </a:defRPr>
            </a:lvl1pPr>
            <a:lvl2pPr marL="456778" indent="0">
              <a:buNone/>
              <a:defRPr sz="2000" b="1"/>
            </a:lvl2pPr>
            <a:lvl3pPr marL="913557" indent="0">
              <a:buNone/>
              <a:defRPr sz="1800" b="1"/>
            </a:lvl3pPr>
            <a:lvl4pPr marL="1370335" indent="0">
              <a:buNone/>
              <a:defRPr sz="1600" b="1"/>
            </a:lvl4pPr>
            <a:lvl5pPr marL="1827121" indent="0">
              <a:buNone/>
              <a:defRPr sz="1600" b="1"/>
            </a:lvl5pPr>
            <a:lvl6pPr marL="2283902" indent="0">
              <a:buNone/>
              <a:defRPr sz="1600" b="1"/>
            </a:lvl6pPr>
            <a:lvl7pPr marL="2740670" indent="0">
              <a:buNone/>
              <a:defRPr sz="1600" b="1"/>
            </a:lvl7pPr>
            <a:lvl8pPr marL="3197456" indent="0">
              <a:buNone/>
              <a:defRPr sz="1600" b="1"/>
            </a:lvl8pPr>
            <a:lvl9pPr marL="3654237" indent="0">
              <a:buNone/>
              <a:defRPr sz="1600" b="1"/>
            </a:lvl9pPr>
          </a:lstStyle>
          <a:p>
            <a:pPr lvl="0"/>
            <a:r>
              <a:rPr lang="es-ES_tradnl" smtClean="0"/>
              <a:t>Haga clic para modificar el estilo de texto del patrón</a:t>
            </a:r>
          </a:p>
        </p:txBody>
      </p:sp>
      <p:sp>
        <p:nvSpPr>
          <p:cNvPr id="5" name="Text Placeholder 4"/>
          <p:cNvSpPr>
            <a:spLocks noGrp="1"/>
          </p:cNvSpPr>
          <p:nvPr>
            <p:ph type="body" sz="quarter" idx="3"/>
          </p:nvPr>
        </p:nvSpPr>
        <p:spPr>
          <a:xfrm>
            <a:off x="4885144" y="2057400"/>
            <a:ext cx="3362062" cy="466344"/>
          </a:xfrm>
        </p:spPr>
        <p:txBody>
          <a:bodyPr anchor="b">
            <a:noAutofit/>
          </a:bodyPr>
          <a:lstStyle>
            <a:lvl1pPr marL="0" indent="0">
              <a:buNone/>
              <a:defRPr sz="2000" b="1">
                <a:solidFill>
                  <a:schemeClr val="tx2"/>
                </a:solidFill>
              </a:defRPr>
            </a:lvl1pPr>
            <a:lvl2pPr marL="456778" indent="0">
              <a:buNone/>
              <a:defRPr sz="2000" b="1"/>
            </a:lvl2pPr>
            <a:lvl3pPr marL="913557" indent="0">
              <a:buNone/>
              <a:defRPr sz="1800" b="1"/>
            </a:lvl3pPr>
            <a:lvl4pPr marL="1370335" indent="0">
              <a:buNone/>
              <a:defRPr sz="1600" b="1"/>
            </a:lvl4pPr>
            <a:lvl5pPr marL="1827121" indent="0">
              <a:buNone/>
              <a:defRPr sz="1600" b="1"/>
            </a:lvl5pPr>
            <a:lvl6pPr marL="2283902" indent="0">
              <a:buNone/>
              <a:defRPr sz="1600" b="1"/>
            </a:lvl6pPr>
            <a:lvl7pPr marL="2740670" indent="0">
              <a:buNone/>
              <a:defRPr sz="1600" b="1"/>
            </a:lvl7pPr>
            <a:lvl8pPr marL="3197456" indent="0">
              <a:buNone/>
              <a:defRPr sz="1600" b="1"/>
            </a:lvl8pPr>
            <a:lvl9pPr marL="3654237" indent="0">
              <a:buNone/>
              <a:defRPr sz="1600" b="1"/>
            </a:lvl9pPr>
          </a:lstStyle>
          <a:p>
            <a:pPr lvl="0"/>
            <a:r>
              <a:rPr lang="es-ES_tradnl" smtClean="0"/>
              <a:t>Haga clic para modificar el estilo de texto del patrón</a:t>
            </a:r>
          </a:p>
        </p:txBody>
      </p:sp>
      <p:sp>
        <p:nvSpPr>
          <p:cNvPr id="7" name="Date Placeholder 6"/>
          <p:cNvSpPr>
            <a:spLocks noGrp="1"/>
          </p:cNvSpPr>
          <p:nvPr>
            <p:ph type="dt" sz="half" idx="10"/>
          </p:nvPr>
        </p:nvSpPr>
        <p:spPr/>
        <p:txBody>
          <a:bodyPr/>
          <a:lstStyle/>
          <a:p>
            <a:fld id="{D140825E-4A15-4D39-8176-1F07E904CB30}" type="datetimeFigureOut">
              <a:rPr lang="en-US" smtClean="0"/>
              <a:t>05/18/17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‹Nr.›</a:t>
            </a:fld>
            <a:endParaRPr lang="en-US"/>
          </a:p>
        </p:txBody>
      </p:sp>
      <p:sp>
        <p:nvSpPr>
          <p:cNvPr id="10" name="Title 9"/>
          <p:cNvSpPr>
            <a:spLocks noGrp="1"/>
          </p:cNvSpPr>
          <p:nvPr>
            <p:ph type="title"/>
          </p:nvPr>
        </p:nvSpPr>
        <p:spPr>
          <a:xfrm>
            <a:off x="914400" y="1158562"/>
            <a:ext cx="7315200" cy="865573"/>
          </a:xfrm>
        </p:spPr>
        <p:txBody>
          <a:bodyPr/>
          <a:lstStyle/>
          <a:p>
            <a:r>
              <a:rPr lang="es-ES_tradnl" smtClean="0"/>
              <a:t>Clic para editar título</a:t>
            </a:r>
            <a:endParaRPr lang="en-US" dirty="0"/>
          </a:p>
        </p:txBody>
      </p:sp>
      <p:sp>
        <p:nvSpPr>
          <p:cNvPr id="11" name="Content Placeholder 10"/>
          <p:cNvSpPr>
            <a:spLocks noGrp="1"/>
          </p:cNvSpPr>
          <p:nvPr>
            <p:ph sz="quarter" idx="13"/>
          </p:nvPr>
        </p:nvSpPr>
        <p:spPr>
          <a:xfrm>
            <a:off x="914400" y="2537460"/>
            <a:ext cx="3566160" cy="2215134"/>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13" name="Content Placeholder 12"/>
          <p:cNvSpPr>
            <a:spLocks noGrp="1"/>
          </p:cNvSpPr>
          <p:nvPr>
            <p:ph sz="quarter" idx="14"/>
          </p:nvPr>
        </p:nvSpPr>
        <p:spPr>
          <a:xfrm>
            <a:off x="4681727" y="2537460"/>
            <a:ext cx="3566160" cy="2215134"/>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300" b="1" cap="all"/>
            </a:lvl1pPr>
          </a:lstStyle>
          <a:p>
            <a:r>
              <a:rPr lang="en-US" smtClean="0"/>
              <a:t>Click to edit Master title style</a:t>
            </a:r>
            <a:endParaRPr lang="es-P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0745" indent="0">
              <a:buNone/>
              <a:defRPr sz="1500">
                <a:solidFill>
                  <a:schemeClr val="tx1">
                    <a:tint val="75000"/>
                  </a:schemeClr>
                </a:solidFill>
              </a:defRPr>
            </a:lvl2pPr>
            <a:lvl3pPr marL="761490" indent="0">
              <a:buNone/>
              <a:defRPr sz="1300">
                <a:solidFill>
                  <a:schemeClr val="tx1">
                    <a:tint val="75000"/>
                  </a:schemeClr>
                </a:solidFill>
              </a:defRPr>
            </a:lvl3pPr>
            <a:lvl4pPr marL="1142233" indent="0">
              <a:buNone/>
              <a:defRPr sz="1200">
                <a:solidFill>
                  <a:schemeClr val="tx1">
                    <a:tint val="75000"/>
                  </a:schemeClr>
                </a:solidFill>
              </a:defRPr>
            </a:lvl4pPr>
            <a:lvl5pPr marL="1522963" indent="0">
              <a:buNone/>
              <a:defRPr sz="1200">
                <a:solidFill>
                  <a:schemeClr val="tx1">
                    <a:tint val="75000"/>
                  </a:schemeClr>
                </a:solidFill>
              </a:defRPr>
            </a:lvl5pPr>
            <a:lvl6pPr marL="1903706" indent="0">
              <a:buNone/>
              <a:defRPr sz="1200">
                <a:solidFill>
                  <a:schemeClr val="tx1">
                    <a:tint val="75000"/>
                  </a:schemeClr>
                </a:solidFill>
              </a:defRPr>
            </a:lvl6pPr>
            <a:lvl7pPr marL="2284449" indent="0">
              <a:buNone/>
              <a:defRPr sz="1200">
                <a:solidFill>
                  <a:schemeClr val="tx1">
                    <a:tint val="75000"/>
                  </a:schemeClr>
                </a:solidFill>
              </a:defRPr>
            </a:lvl7pPr>
            <a:lvl8pPr marL="2665187" indent="0">
              <a:buNone/>
              <a:defRPr sz="1200">
                <a:solidFill>
                  <a:schemeClr val="tx1">
                    <a:tint val="75000"/>
                  </a:schemeClr>
                </a:solidFill>
              </a:defRPr>
            </a:lvl8pPr>
            <a:lvl9pPr marL="3045926"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6922899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sz="half" idx="1"/>
          </p:nvPr>
        </p:nvSpPr>
        <p:spPr>
          <a:xfrm>
            <a:off x="514353"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Content Placeholder 3"/>
          <p:cNvSpPr>
            <a:spLocks noGrp="1"/>
          </p:cNvSpPr>
          <p:nvPr>
            <p:ph sz="half" idx="2"/>
          </p:nvPr>
        </p:nvSpPr>
        <p:spPr>
          <a:xfrm>
            <a:off x="5219700"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41794875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s-P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745" indent="0">
              <a:buNone/>
              <a:defRPr sz="1700" b="1"/>
            </a:lvl2pPr>
            <a:lvl3pPr marL="761490" indent="0">
              <a:buNone/>
              <a:defRPr sz="1500" b="1"/>
            </a:lvl3pPr>
            <a:lvl4pPr marL="1142233" indent="0">
              <a:buNone/>
              <a:defRPr sz="1300" b="1"/>
            </a:lvl4pPr>
            <a:lvl5pPr marL="1522963" indent="0">
              <a:buNone/>
              <a:defRPr sz="1300" b="1"/>
            </a:lvl5pPr>
            <a:lvl6pPr marL="1903706" indent="0">
              <a:buNone/>
              <a:defRPr sz="1300" b="1"/>
            </a:lvl6pPr>
            <a:lvl7pPr marL="2284449" indent="0">
              <a:buNone/>
              <a:defRPr sz="1300" b="1"/>
            </a:lvl7pPr>
            <a:lvl8pPr marL="2665187" indent="0">
              <a:buNone/>
              <a:defRPr sz="1300" b="1"/>
            </a:lvl8pPr>
            <a:lvl9pPr marL="304592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Text Placeholder 4"/>
          <p:cNvSpPr>
            <a:spLocks noGrp="1"/>
          </p:cNvSpPr>
          <p:nvPr>
            <p:ph type="body" sz="quarter" idx="3"/>
          </p:nvPr>
        </p:nvSpPr>
        <p:spPr>
          <a:xfrm>
            <a:off x="4645042" y="1151335"/>
            <a:ext cx="4041775" cy="479822"/>
          </a:xfrm>
        </p:spPr>
        <p:txBody>
          <a:bodyPr anchor="b"/>
          <a:lstStyle>
            <a:lvl1pPr marL="0" indent="0">
              <a:buNone/>
              <a:defRPr sz="2000" b="1"/>
            </a:lvl1pPr>
            <a:lvl2pPr marL="380745" indent="0">
              <a:buNone/>
              <a:defRPr sz="1700" b="1"/>
            </a:lvl2pPr>
            <a:lvl3pPr marL="761490" indent="0">
              <a:buNone/>
              <a:defRPr sz="1500" b="1"/>
            </a:lvl3pPr>
            <a:lvl4pPr marL="1142233" indent="0">
              <a:buNone/>
              <a:defRPr sz="1300" b="1"/>
            </a:lvl4pPr>
            <a:lvl5pPr marL="1522963" indent="0">
              <a:buNone/>
              <a:defRPr sz="1300" b="1"/>
            </a:lvl5pPr>
            <a:lvl6pPr marL="1903706" indent="0">
              <a:buNone/>
              <a:defRPr sz="1300" b="1"/>
            </a:lvl6pPr>
            <a:lvl7pPr marL="2284449" indent="0">
              <a:buNone/>
              <a:defRPr sz="1300" b="1"/>
            </a:lvl7pPr>
            <a:lvl8pPr marL="2665187" indent="0">
              <a:buNone/>
              <a:defRPr sz="1300" b="1"/>
            </a:lvl8pPr>
            <a:lvl9pPr marL="304592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42" y="1631156"/>
            <a:ext cx="4041775"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7" name="Date Placeholder 6"/>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s-P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881239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Date Placeholder 2"/>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s-P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5804791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s-P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984340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700" b="1"/>
            </a:lvl1pPr>
          </a:lstStyle>
          <a:p>
            <a:r>
              <a:rPr lang="en-US" smtClean="0"/>
              <a:t>Click to edit Master title style</a:t>
            </a:r>
            <a:endParaRPr lang="es-PA"/>
          </a:p>
        </p:txBody>
      </p:sp>
      <p:sp>
        <p:nvSpPr>
          <p:cNvPr id="3" name="Content Placeholder 2"/>
          <p:cNvSpPr>
            <a:spLocks noGrp="1"/>
          </p:cNvSpPr>
          <p:nvPr>
            <p:ph idx="1"/>
          </p:nvPr>
        </p:nvSpPr>
        <p:spPr>
          <a:xfrm>
            <a:off x="3575050" y="204805"/>
            <a:ext cx="5111750" cy="4389835"/>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200"/>
            </a:lvl1pPr>
            <a:lvl2pPr marL="380745" indent="0">
              <a:buNone/>
              <a:defRPr sz="1000"/>
            </a:lvl2pPr>
            <a:lvl3pPr marL="761490" indent="0">
              <a:buNone/>
              <a:defRPr sz="800"/>
            </a:lvl3pPr>
            <a:lvl4pPr marL="1142233" indent="0">
              <a:buNone/>
              <a:defRPr sz="700"/>
            </a:lvl4pPr>
            <a:lvl5pPr marL="1522963" indent="0">
              <a:buNone/>
              <a:defRPr sz="700"/>
            </a:lvl5pPr>
            <a:lvl6pPr marL="1903706" indent="0">
              <a:buNone/>
              <a:defRPr sz="700"/>
            </a:lvl6pPr>
            <a:lvl7pPr marL="2284449" indent="0">
              <a:buNone/>
              <a:defRPr sz="700"/>
            </a:lvl7pPr>
            <a:lvl8pPr marL="2665187" indent="0">
              <a:buNone/>
              <a:defRPr sz="700"/>
            </a:lvl8pPr>
            <a:lvl9pPr marL="304592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689229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00" b="1"/>
            </a:lvl1pPr>
          </a:lstStyle>
          <a:p>
            <a:r>
              <a:rPr lang="en-US" smtClean="0"/>
              <a:t>Click to edit Master title style</a:t>
            </a:r>
            <a:endParaRPr lang="es-PA"/>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0745" indent="0">
              <a:buNone/>
              <a:defRPr sz="2300"/>
            </a:lvl2pPr>
            <a:lvl3pPr marL="761490" indent="0">
              <a:buNone/>
              <a:defRPr sz="2000"/>
            </a:lvl3pPr>
            <a:lvl4pPr marL="1142233" indent="0">
              <a:buNone/>
              <a:defRPr sz="1700"/>
            </a:lvl4pPr>
            <a:lvl5pPr marL="1522963" indent="0">
              <a:buNone/>
              <a:defRPr sz="1700"/>
            </a:lvl5pPr>
            <a:lvl6pPr marL="1903706" indent="0">
              <a:buNone/>
              <a:defRPr sz="1700"/>
            </a:lvl6pPr>
            <a:lvl7pPr marL="2284449" indent="0">
              <a:buNone/>
              <a:defRPr sz="1700"/>
            </a:lvl7pPr>
            <a:lvl8pPr marL="2665187" indent="0">
              <a:buNone/>
              <a:defRPr sz="1700"/>
            </a:lvl8pPr>
            <a:lvl9pPr marL="3045926" indent="0">
              <a:buNone/>
              <a:defRPr sz="1700"/>
            </a:lvl9pPr>
          </a:lstStyle>
          <a:p>
            <a:endParaRPr lang="es-PA"/>
          </a:p>
        </p:txBody>
      </p:sp>
      <p:sp>
        <p:nvSpPr>
          <p:cNvPr id="4" name="Text Placeholder 3"/>
          <p:cNvSpPr>
            <a:spLocks noGrp="1"/>
          </p:cNvSpPr>
          <p:nvPr>
            <p:ph type="body" sz="half" idx="2"/>
          </p:nvPr>
        </p:nvSpPr>
        <p:spPr>
          <a:xfrm>
            <a:off x="1792288" y="4025519"/>
            <a:ext cx="5486400" cy="603647"/>
          </a:xfrm>
        </p:spPr>
        <p:txBody>
          <a:bodyPr/>
          <a:lstStyle>
            <a:lvl1pPr marL="0" indent="0">
              <a:buNone/>
              <a:defRPr sz="1200"/>
            </a:lvl1pPr>
            <a:lvl2pPr marL="380745" indent="0">
              <a:buNone/>
              <a:defRPr sz="1000"/>
            </a:lvl2pPr>
            <a:lvl3pPr marL="761490" indent="0">
              <a:buNone/>
              <a:defRPr sz="800"/>
            </a:lvl3pPr>
            <a:lvl4pPr marL="1142233" indent="0">
              <a:buNone/>
              <a:defRPr sz="700"/>
            </a:lvl4pPr>
            <a:lvl5pPr marL="1522963" indent="0">
              <a:buNone/>
              <a:defRPr sz="700"/>
            </a:lvl5pPr>
            <a:lvl6pPr marL="1903706" indent="0">
              <a:buNone/>
              <a:defRPr sz="700"/>
            </a:lvl6pPr>
            <a:lvl7pPr marL="2284449" indent="0">
              <a:buNone/>
              <a:defRPr sz="700"/>
            </a:lvl7pPr>
            <a:lvl8pPr marL="2665187" indent="0">
              <a:buNone/>
              <a:defRPr sz="700"/>
            </a:lvl8pPr>
            <a:lvl9pPr marL="304592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66819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251947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92" y="205980"/>
            <a:ext cx="2314575" cy="4388644"/>
          </a:xfrm>
        </p:spPr>
        <p:txBody>
          <a:bodyPr vert="eaVert"/>
          <a:lstStyle/>
          <a:p>
            <a:r>
              <a:rPr lang="en-US" smtClean="0"/>
              <a:t>Click to edit Master title style</a:t>
            </a:r>
            <a:endParaRPr lang="es-PA"/>
          </a:p>
        </p:txBody>
      </p:sp>
      <p:sp>
        <p:nvSpPr>
          <p:cNvPr id="3" name="Vertical Text Placeholder 2"/>
          <p:cNvSpPr>
            <a:spLocks noGrp="1"/>
          </p:cNvSpPr>
          <p:nvPr>
            <p:ph type="body" orient="vert" idx="1"/>
          </p:nvPr>
        </p:nvSpPr>
        <p:spPr>
          <a:xfrm>
            <a:off x="514367" y="205980"/>
            <a:ext cx="6791325"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490212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1"/>
            <a:ext cx="7772400" cy="1102519"/>
          </a:xfrm>
        </p:spPr>
        <p:txBody>
          <a:bodyPr/>
          <a:lstStyle/>
          <a:p>
            <a:r>
              <a:rPr lang="en-US" smtClean="0"/>
              <a:t>Click to edit Master title style</a:t>
            </a:r>
            <a:endParaRPr lang="es-P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0820" indent="0" algn="ctr">
              <a:buNone/>
              <a:defRPr>
                <a:solidFill>
                  <a:schemeClr val="tx1">
                    <a:tint val="75000"/>
                  </a:schemeClr>
                </a:solidFill>
              </a:defRPr>
            </a:lvl2pPr>
            <a:lvl3pPr marL="761640" indent="0" algn="ctr">
              <a:buNone/>
              <a:defRPr>
                <a:solidFill>
                  <a:schemeClr val="tx1">
                    <a:tint val="75000"/>
                  </a:schemeClr>
                </a:solidFill>
              </a:defRPr>
            </a:lvl3pPr>
            <a:lvl4pPr marL="1142458" indent="0" algn="ctr">
              <a:buNone/>
              <a:defRPr>
                <a:solidFill>
                  <a:schemeClr val="tx1">
                    <a:tint val="75000"/>
                  </a:schemeClr>
                </a:solidFill>
              </a:defRPr>
            </a:lvl4pPr>
            <a:lvl5pPr marL="1523268" indent="0" algn="ctr">
              <a:buNone/>
              <a:defRPr>
                <a:solidFill>
                  <a:schemeClr val="tx1">
                    <a:tint val="75000"/>
                  </a:schemeClr>
                </a:solidFill>
              </a:defRPr>
            </a:lvl5pPr>
            <a:lvl6pPr marL="1904086" indent="0" algn="ctr">
              <a:buNone/>
              <a:defRPr>
                <a:solidFill>
                  <a:schemeClr val="tx1">
                    <a:tint val="75000"/>
                  </a:schemeClr>
                </a:solidFill>
              </a:defRPr>
            </a:lvl6pPr>
            <a:lvl7pPr marL="2284905" indent="0" algn="ctr">
              <a:buNone/>
              <a:defRPr>
                <a:solidFill>
                  <a:schemeClr val="tx1">
                    <a:tint val="75000"/>
                  </a:schemeClr>
                </a:solidFill>
              </a:defRPr>
            </a:lvl7pPr>
            <a:lvl8pPr marL="2665720" indent="0" algn="ctr">
              <a:buNone/>
              <a:defRPr>
                <a:solidFill>
                  <a:schemeClr val="tx1">
                    <a:tint val="75000"/>
                  </a:schemeClr>
                </a:solidFill>
              </a:defRPr>
            </a:lvl8pPr>
            <a:lvl9pPr marL="3046536" indent="0" algn="ctr">
              <a:buNone/>
              <a:defRPr>
                <a:solidFill>
                  <a:schemeClr val="tx1">
                    <a:tint val="75000"/>
                  </a:schemeClr>
                </a:solidFill>
              </a:defRPr>
            </a:lvl9pPr>
          </a:lstStyle>
          <a:p>
            <a:r>
              <a:rPr lang="en-US" smtClean="0"/>
              <a:t>Click to edit Master subtitle style</a:t>
            </a:r>
            <a:endParaRPr lang="es-PA"/>
          </a:p>
        </p:txBody>
      </p:sp>
      <p:sp>
        <p:nvSpPr>
          <p:cNvPr id="4" name="Date Placeholder 3"/>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426675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lang="en-US"/>
          </a:p>
        </p:txBody>
      </p:sp>
      <p:sp>
        <p:nvSpPr>
          <p:cNvPr id="3" name="Date Placeholder 2"/>
          <p:cNvSpPr>
            <a:spLocks noGrp="1"/>
          </p:cNvSpPr>
          <p:nvPr>
            <p:ph type="dt" sz="half" idx="10"/>
          </p:nvPr>
        </p:nvSpPr>
        <p:spPr/>
        <p:txBody>
          <a:bodyPr/>
          <a:lstStyle/>
          <a:p>
            <a:fld id="{D140825E-4A15-4D39-8176-1F07E904CB30}" type="datetimeFigureOut">
              <a:rPr lang="en-US" smtClean="0"/>
              <a:t>05/18/17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‹Nr.›</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2247110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300" b="1" cap="all"/>
            </a:lvl1pPr>
          </a:lstStyle>
          <a:p>
            <a:r>
              <a:rPr lang="en-US" smtClean="0"/>
              <a:t>Click to edit Master title style</a:t>
            </a:r>
            <a:endParaRPr lang="es-P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0820" indent="0">
              <a:buNone/>
              <a:defRPr sz="1500">
                <a:solidFill>
                  <a:schemeClr val="tx1">
                    <a:tint val="75000"/>
                  </a:schemeClr>
                </a:solidFill>
              </a:defRPr>
            </a:lvl2pPr>
            <a:lvl3pPr marL="761640" indent="0">
              <a:buNone/>
              <a:defRPr sz="1300">
                <a:solidFill>
                  <a:schemeClr val="tx1">
                    <a:tint val="75000"/>
                  </a:schemeClr>
                </a:solidFill>
              </a:defRPr>
            </a:lvl3pPr>
            <a:lvl4pPr marL="1142458" indent="0">
              <a:buNone/>
              <a:defRPr sz="1200">
                <a:solidFill>
                  <a:schemeClr val="tx1">
                    <a:tint val="75000"/>
                  </a:schemeClr>
                </a:solidFill>
              </a:defRPr>
            </a:lvl4pPr>
            <a:lvl5pPr marL="1523268" indent="0">
              <a:buNone/>
              <a:defRPr sz="1200">
                <a:solidFill>
                  <a:schemeClr val="tx1">
                    <a:tint val="75000"/>
                  </a:schemeClr>
                </a:solidFill>
              </a:defRPr>
            </a:lvl5pPr>
            <a:lvl6pPr marL="1904086" indent="0">
              <a:buNone/>
              <a:defRPr sz="1200">
                <a:solidFill>
                  <a:schemeClr val="tx1">
                    <a:tint val="75000"/>
                  </a:schemeClr>
                </a:solidFill>
              </a:defRPr>
            </a:lvl6pPr>
            <a:lvl7pPr marL="2284905" indent="0">
              <a:buNone/>
              <a:defRPr sz="1200">
                <a:solidFill>
                  <a:schemeClr val="tx1">
                    <a:tint val="75000"/>
                  </a:schemeClr>
                </a:solidFill>
              </a:defRPr>
            </a:lvl7pPr>
            <a:lvl8pPr marL="2665720" indent="0">
              <a:buNone/>
              <a:defRPr sz="1200">
                <a:solidFill>
                  <a:schemeClr val="tx1">
                    <a:tint val="75000"/>
                  </a:schemeClr>
                </a:solidFill>
              </a:defRPr>
            </a:lvl8pPr>
            <a:lvl9pPr marL="3046536"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1927994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sz="half" idx="1"/>
          </p:nvPr>
        </p:nvSpPr>
        <p:spPr>
          <a:xfrm>
            <a:off x="514353"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Content Placeholder 3"/>
          <p:cNvSpPr>
            <a:spLocks noGrp="1"/>
          </p:cNvSpPr>
          <p:nvPr>
            <p:ph sz="half" idx="2"/>
          </p:nvPr>
        </p:nvSpPr>
        <p:spPr>
          <a:xfrm>
            <a:off x="5219700"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Date Placeholder 4"/>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852158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s-P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20" indent="0">
              <a:buNone/>
              <a:defRPr sz="1700" b="1"/>
            </a:lvl2pPr>
            <a:lvl3pPr marL="761640" indent="0">
              <a:buNone/>
              <a:defRPr sz="1500" b="1"/>
            </a:lvl3pPr>
            <a:lvl4pPr marL="1142458" indent="0">
              <a:buNone/>
              <a:defRPr sz="1300" b="1"/>
            </a:lvl4pPr>
            <a:lvl5pPr marL="1523268" indent="0">
              <a:buNone/>
              <a:defRPr sz="1300" b="1"/>
            </a:lvl5pPr>
            <a:lvl6pPr marL="1904086" indent="0">
              <a:buNone/>
              <a:defRPr sz="1300" b="1"/>
            </a:lvl6pPr>
            <a:lvl7pPr marL="2284905" indent="0">
              <a:buNone/>
              <a:defRPr sz="1300" b="1"/>
            </a:lvl7pPr>
            <a:lvl8pPr marL="2665720" indent="0">
              <a:buNone/>
              <a:defRPr sz="1300" b="1"/>
            </a:lvl8pPr>
            <a:lvl9pPr marL="304653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000" b="1"/>
            </a:lvl1pPr>
            <a:lvl2pPr marL="380820" indent="0">
              <a:buNone/>
              <a:defRPr sz="1700" b="1"/>
            </a:lvl2pPr>
            <a:lvl3pPr marL="761640" indent="0">
              <a:buNone/>
              <a:defRPr sz="1500" b="1"/>
            </a:lvl3pPr>
            <a:lvl4pPr marL="1142458" indent="0">
              <a:buNone/>
              <a:defRPr sz="1300" b="1"/>
            </a:lvl4pPr>
            <a:lvl5pPr marL="1523268" indent="0">
              <a:buNone/>
              <a:defRPr sz="1300" b="1"/>
            </a:lvl5pPr>
            <a:lvl6pPr marL="1904086" indent="0">
              <a:buNone/>
              <a:defRPr sz="1300" b="1"/>
            </a:lvl6pPr>
            <a:lvl7pPr marL="2284905" indent="0">
              <a:buNone/>
              <a:defRPr sz="1300" b="1"/>
            </a:lvl7pPr>
            <a:lvl8pPr marL="2665720" indent="0">
              <a:buNone/>
              <a:defRPr sz="1300" b="1"/>
            </a:lvl8pPr>
            <a:lvl9pPr marL="304653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7" name="Date Placeholder 6"/>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s-P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902526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Date Placeholder 2"/>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s-P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627062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s-P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40830126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700" b="1"/>
            </a:lvl1pPr>
          </a:lstStyle>
          <a:p>
            <a:r>
              <a:rPr lang="en-US" smtClean="0"/>
              <a:t>Click to edit Master title style</a:t>
            </a:r>
            <a:endParaRPr lang="es-PA"/>
          </a:p>
        </p:txBody>
      </p:sp>
      <p:sp>
        <p:nvSpPr>
          <p:cNvPr id="3" name="Content Placeholder 2"/>
          <p:cNvSpPr>
            <a:spLocks noGrp="1"/>
          </p:cNvSpPr>
          <p:nvPr>
            <p:ph idx="1"/>
          </p:nvPr>
        </p:nvSpPr>
        <p:spPr>
          <a:xfrm>
            <a:off x="3575050" y="204800"/>
            <a:ext cx="5111750" cy="4389835"/>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200"/>
            </a:lvl1pPr>
            <a:lvl2pPr marL="380820" indent="0">
              <a:buNone/>
              <a:defRPr sz="1000"/>
            </a:lvl2pPr>
            <a:lvl3pPr marL="761640" indent="0">
              <a:buNone/>
              <a:defRPr sz="800"/>
            </a:lvl3pPr>
            <a:lvl4pPr marL="1142458" indent="0">
              <a:buNone/>
              <a:defRPr sz="700"/>
            </a:lvl4pPr>
            <a:lvl5pPr marL="1523268" indent="0">
              <a:buNone/>
              <a:defRPr sz="700"/>
            </a:lvl5pPr>
            <a:lvl6pPr marL="1904086" indent="0">
              <a:buNone/>
              <a:defRPr sz="700"/>
            </a:lvl6pPr>
            <a:lvl7pPr marL="2284905" indent="0">
              <a:buNone/>
              <a:defRPr sz="700"/>
            </a:lvl7pPr>
            <a:lvl8pPr marL="2665720" indent="0">
              <a:buNone/>
              <a:defRPr sz="700"/>
            </a:lvl8pPr>
            <a:lvl9pPr marL="304653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3854925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00" b="1"/>
            </a:lvl1pPr>
          </a:lstStyle>
          <a:p>
            <a:r>
              <a:rPr lang="en-US" smtClean="0"/>
              <a:t>Click to edit Master title style</a:t>
            </a:r>
            <a:endParaRPr lang="es-PA"/>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0820" indent="0">
              <a:buNone/>
              <a:defRPr sz="2300"/>
            </a:lvl2pPr>
            <a:lvl3pPr marL="761640" indent="0">
              <a:buNone/>
              <a:defRPr sz="2000"/>
            </a:lvl3pPr>
            <a:lvl4pPr marL="1142458" indent="0">
              <a:buNone/>
              <a:defRPr sz="1700"/>
            </a:lvl4pPr>
            <a:lvl5pPr marL="1523268" indent="0">
              <a:buNone/>
              <a:defRPr sz="1700"/>
            </a:lvl5pPr>
            <a:lvl6pPr marL="1904086" indent="0">
              <a:buNone/>
              <a:defRPr sz="1700"/>
            </a:lvl6pPr>
            <a:lvl7pPr marL="2284905" indent="0">
              <a:buNone/>
              <a:defRPr sz="1700"/>
            </a:lvl7pPr>
            <a:lvl8pPr marL="2665720" indent="0">
              <a:buNone/>
              <a:defRPr sz="1700"/>
            </a:lvl8pPr>
            <a:lvl9pPr marL="3046536" indent="0">
              <a:buNone/>
              <a:defRPr sz="1700"/>
            </a:lvl9pPr>
          </a:lstStyle>
          <a:p>
            <a:endParaRPr lang="es-PA"/>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200"/>
            </a:lvl1pPr>
            <a:lvl2pPr marL="380820" indent="0">
              <a:buNone/>
              <a:defRPr sz="1000"/>
            </a:lvl2pPr>
            <a:lvl3pPr marL="761640" indent="0">
              <a:buNone/>
              <a:defRPr sz="800"/>
            </a:lvl3pPr>
            <a:lvl4pPr marL="1142458" indent="0">
              <a:buNone/>
              <a:defRPr sz="700"/>
            </a:lvl4pPr>
            <a:lvl5pPr marL="1523268" indent="0">
              <a:buNone/>
              <a:defRPr sz="700"/>
            </a:lvl5pPr>
            <a:lvl6pPr marL="1904086" indent="0">
              <a:buNone/>
              <a:defRPr sz="700"/>
            </a:lvl6pPr>
            <a:lvl7pPr marL="2284905" indent="0">
              <a:buNone/>
              <a:defRPr sz="700"/>
            </a:lvl7pPr>
            <a:lvl8pPr marL="2665720" indent="0">
              <a:buNone/>
              <a:defRPr sz="700"/>
            </a:lvl8pPr>
            <a:lvl9pPr marL="304653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4008533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635959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87" y="205980"/>
            <a:ext cx="2314575" cy="4388644"/>
          </a:xfrm>
        </p:spPr>
        <p:txBody>
          <a:bodyPr vert="eaVert"/>
          <a:lstStyle/>
          <a:p>
            <a:r>
              <a:rPr lang="en-US" smtClean="0"/>
              <a:t>Click to edit Master title style</a:t>
            </a:r>
            <a:endParaRPr lang="es-PA"/>
          </a:p>
        </p:txBody>
      </p:sp>
      <p:sp>
        <p:nvSpPr>
          <p:cNvPr id="3" name="Vertical Text Placeholder 2"/>
          <p:cNvSpPr>
            <a:spLocks noGrp="1"/>
          </p:cNvSpPr>
          <p:nvPr>
            <p:ph type="body" orient="vert" idx="1"/>
          </p:nvPr>
        </p:nvSpPr>
        <p:spPr>
          <a:xfrm>
            <a:off x="514362" y="205980"/>
            <a:ext cx="6791325"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9190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0825E-4A15-4D39-8176-1F07E904CB30}" type="datetimeFigureOut">
              <a:rPr lang="en-US" smtClean="0"/>
              <a:t>05/18/17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‹Nr.›</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s-P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0895" indent="0" algn="ctr">
              <a:buNone/>
              <a:defRPr>
                <a:solidFill>
                  <a:schemeClr val="tx1">
                    <a:tint val="75000"/>
                  </a:schemeClr>
                </a:solidFill>
              </a:defRPr>
            </a:lvl2pPr>
            <a:lvl3pPr marL="761790" indent="0" algn="ctr">
              <a:buNone/>
              <a:defRPr>
                <a:solidFill>
                  <a:schemeClr val="tx1">
                    <a:tint val="75000"/>
                  </a:schemeClr>
                </a:solidFill>
              </a:defRPr>
            </a:lvl3pPr>
            <a:lvl4pPr marL="1142683" indent="0" algn="ctr">
              <a:buNone/>
              <a:defRPr>
                <a:solidFill>
                  <a:schemeClr val="tx1">
                    <a:tint val="75000"/>
                  </a:schemeClr>
                </a:solidFill>
              </a:defRPr>
            </a:lvl4pPr>
            <a:lvl5pPr marL="1523573" indent="0" algn="ctr">
              <a:buNone/>
              <a:defRPr>
                <a:solidFill>
                  <a:schemeClr val="tx1">
                    <a:tint val="75000"/>
                  </a:schemeClr>
                </a:solidFill>
              </a:defRPr>
            </a:lvl5pPr>
            <a:lvl6pPr marL="1904467" indent="0" algn="ctr">
              <a:buNone/>
              <a:defRPr>
                <a:solidFill>
                  <a:schemeClr val="tx1">
                    <a:tint val="75000"/>
                  </a:schemeClr>
                </a:solidFill>
              </a:defRPr>
            </a:lvl6pPr>
            <a:lvl7pPr marL="2285362" indent="0" algn="ctr">
              <a:buNone/>
              <a:defRPr>
                <a:solidFill>
                  <a:schemeClr val="tx1">
                    <a:tint val="75000"/>
                  </a:schemeClr>
                </a:solidFill>
              </a:defRPr>
            </a:lvl7pPr>
            <a:lvl8pPr marL="2666253" indent="0" algn="ctr">
              <a:buNone/>
              <a:defRPr>
                <a:solidFill>
                  <a:schemeClr val="tx1">
                    <a:tint val="75000"/>
                  </a:schemeClr>
                </a:solidFill>
              </a:defRPr>
            </a:lvl8pPr>
            <a:lvl9pPr marL="3047146" indent="0" algn="ctr">
              <a:buNone/>
              <a:defRPr>
                <a:solidFill>
                  <a:schemeClr val="tx1">
                    <a:tint val="75000"/>
                  </a:schemeClr>
                </a:solidFill>
              </a:defRPr>
            </a:lvl9pPr>
          </a:lstStyle>
          <a:p>
            <a:r>
              <a:rPr lang="en-US" smtClean="0"/>
              <a:t>Click to edit Master subtitle style</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068908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706106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300" b="1" cap="all"/>
            </a:lvl1pPr>
          </a:lstStyle>
          <a:p>
            <a:r>
              <a:rPr lang="en-US" smtClean="0"/>
              <a:t>Click to edit Master title style</a:t>
            </a:r>
            <a:endParaRPr lang="es-P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0895" indent="0">
              <a:buNone/>
              <a:defRPr sz="1500">
                <a:solidFill>
                  <a:schemeClr val="tx1">
                    <a:tint val="75000"/>
                  </a:schemeClr>
                </a:solidFill>
              </a:defRPr>
            </a:lvl2pPr>
            <a:lvl3pPr marL="761790" indent="0">
              <a:buNone/>
              <a:defRPr sz="1300">
                <a:solidFill>
                  <a:schemeClr val="tx1">
                    <a:tint val="75000"/>
                  </a:schemeClr>
                </a:solidFill>
              </a:defRPr>
            </a:lvl3pPr>
            <a:lvl4pPr marL="1142683" indent="0">
              <a:buNone/>
              <a:defRPr sz="1200">
                <a:solidFill>
                  <a:schemeClr val="tx1">
                    <a:tint val="75000"/>
                  </a:schemeClr>
                </a:solidFill>
              </a:defRPr>
            </a:lvl4pPr>
            <a:lvl5pPr marL="1523573" indent="0">
              <a:buNone/>
              <a:defRPr sz="1200">
                <a:solidFill>
                  <a:schemeClr val="tx1">
                    <a:tint val="75000"/>
                  </a:schemeClr>
                </a:solidFill>
              </a:defRPr>
            </a:lvl5pPr>
            <a:lvl6pPr marL="1904467" indent="0">
              <a:buNone/>
              <a:defRPr sz="1200">
                <a:solidFill>
                  <a:schemeClr val="tx1">
                    <a:tint val="75000"/>
                  </a:schemeClr>
                </a:solidFill>
              </a:defRPr>
            </a:lvl6pPr>
            <a:lvl7pPr marL="2285362" indent="0">
              <a:buNone/>
              <a:defRPr sz="1200">
                <a:solidFill>
                  <a:schemeClr val="tx1">
                    <a:tint val="75000"/>
                  </a:schemeClr>
                </a:solidFill>
              </a:defRPr>
            </a:lvl7pPr>
            <a:lvl8pPr marL="2666253" indent="0">
              <a:buNone/>
              <a:defRPr sz="1200">
                <a:solidFill>
                  <a:schemeClr val="tx1">
                    <a:tint val="75000"/>
                  </a:schemeClr>
                </a:solidFill>
              </a:defRPr>
            </a:lvl8pPr>
            <a:lvl9pPr marL="3047146"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1949500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sz="half" idx="1"/>
          </p:nvPr>
        </p:nvSpPr>
        <p:spPr>
          <a:xfrm>
            <a:off x="514353"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Content Placeholder 3"/>
          <p:cNvSpPr>
            <a:spLocks noGrp="1"/>
          </p:cNvSpPr>
          <p:nvPr>
            <p:ph sz="half" idx="2"/>
          </p:nvPr>
        </p:nvSpPr>
        <p:spPr>
          <a:xfrm>
            <a:off x="5219700"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898935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s-P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7" name="Date Placeholder 6"/>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s-P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565759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Date Placeholder 2"/>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s-P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874074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s-P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220365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1700" b="1"/>
            </a:lvl1pPr>
          </a:lstStyle>
          <a:p>
            <a:r>
              <a:rPr lang="en-US" smtClean="0"/>
              <a:t>Click to edit Master title style</a:t>
            </a:r>
            <a:endParaRPr lang="es-PA"/>
          </a:p>
        </p:txBody>
      </p:sp>
      <p:sp>
        <p:nvSpPr>
          <p:cNvPr id="3" name="Content Placeholder 2"/>
          <p:cNvSpPr>
            <a:spLocks noGrp="1"/>
          </p:cNvSpPr>
          <p:nvPr>
            <p:ph idx="1"/>
          </p:nvPr>
        </p:nvSpPr>
        <p:spPr>
          <a:xfrm>
            <a:off x="3575050" y="204795"/>
            <a:ext cx="5111750" cy="4389835"/>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2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40384651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700" b="1"/>
            </a:lvl1pPr>
          </a:lstStyle>
          <a:p>
            <a:r>
              <a:rPr lang="en-US" smtClean="0"/>
              <a:t>Click to edit Master title style</a:t>
            </a:r>
            <a:endParaRPr lang="es-PA"/>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endParaRPr lang="es-PA"/>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2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8563184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737551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1369047"/>
            <a:ext cx="2950936" cy="1629761"/>
          </a:xfrm>
        </p:spPr>
        <p:txBody>
          <a:bodyPr anchor="b">
            <a:normAutofit/>
          </a:bodyPr>
          <a:lstStyle>
            <a:lvl1pPr algn="l">
              <a:defRPr sz="2800" b="0"/>
            </a:lvl1pPr>
          </a:lstStyle>
          <a:p>
            <a:r>
              <a:rPr lang="es-ES_tradnl" smtClean="0"/>
              <a:t>Clic para editar título</a:t>
            </a:r>
            <a:endParaRPr lang="en-US" dirty="0"/>
          </a:p>
        </p:txBody>
      </p:sp>
      <p:sp>
        <p:nvSpPr>
          <p:cNvPr id="3" name="Content Placeholder 2"/>
          <p:cNvSpPr>
            <a:spLocks noGrp="1"/>
          </p:cNvSpPr>
          <p:nvPr>
            <p:ph idx="1"/>
          </p:nvPr>
        </p:nvSpPr>
        <p:spPr>
          <a:xfrm>
            <a:off x="4021752" y="1370055"/>
            <a:ext cx="4207848" cy="3357461"/>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a:p>
        </p:txBody>
      </p:sp>
      <p:sp>
        <p:nvSpPr>
          <p:cNvPr id="4" name="Text Placeholder 3"/>
          <p:cNvSpPr>
            <a:spLocks noGrp="1"/>
          </p:cNvSpPr>
          <p:nvPr>
            <p:ph type="body" sz="half" idx="2"/>
          </p:nvPr>
        </p:nvSpPr>
        <p:spPr>
          <a:xfrm>
            <a:off x="914400" y="3045823"/>
            <a:ext cx="2950936" cy="1684040"/>
          </a:xfrm>
        </p:spPr>
        <p:txBody>
          <a:bodyPr/>
          <a:lstStyle>
            <a:lvl1pPr marL="0" indent="0">
              <a:buNone/>
              <a:defRPr sz="1400"/>
            </a:lvl1pPr>
            <a:lvl2pPr marL="456778" indent="0">
              <a:buNone/>
              <a:defRPr sz="1200"/>
            </a:lvl2pPr>
            <a:lvl3pPr marL="913557" indent="0">
              <a:buNone/>
              <a:defRPr sz="1000"/>
            </a:lvl3pPr>
            <a:lvl4pPr marL="1370335" indent="0">
              <a:buNone/>
              <a:defRPr sz="900"/>
            </a:lvl4pPr>
            <a:lvl5pPr marL="1827121" indent="0">
              <a:buNone/>
              <a:defRPr sz="900"/>
            </a:lvl5pPr>
            <a:lvl6pPr marL="2283902" indent="0">
              <a:buNone/>
              <a:defRPr sz="900"/>
            </a:lvl6pPr>
            <a:lvl7pPr marL="2740670" indent="0">
              <a:buNone/>
              <a:defRPr sz="900"/>
            </a:lvl7pPr>
            <a:lvl8pPr marL="3197456" indent="0">
              <a:buNone/>
              <a:defRPr sz="900"/>
            </a:lvl8pPr>
            <a:lvl9pPr marL="3654237"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D140825E-4A15-4D39-8176-1F07E904CB30}" type="datetimeFigureOut">
              <a:rPr lang="en-US" smtClean="0"/>
              <a:t>05/18/17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‹Nr.›</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82" y="205980"/>
            <a:ext cx="2314575" cy="4388644"/>
          </a:xfrm>
        </p:spPr>
        <p:txBody>
          <a:bodyPr vert="eaVert"/>
          <a:lstStyle/>
          <a:p>
            <a:r>
              <a:rPr lang="en-US" smtClean="0"/>
              <a:t>Click to edit Master title style</a:t>
            </a:r>
            <a:endParaRPr lang="es-PA"/>
          </a:p>
        </p:txBody>
      </p:sp>
      <p:sp>
        <p:nvSpPr>
          <p:cNvPr id="3" name="Vertical Text Placeholder 2"/>
          <p:cNvSpPr>
            <a:spLocks noGrp="1"/>
          </p:cNvSpPr>
          <p:nvPr>
            <p:ph type="body" orient="vert" idx="1"/>
          </p:nvPr>
        </p:nvSpPr>
        <p:spPr>
          <a:xfrm>
            <a:off x="514357" y="205980"/>
            <a:ext cx="6791325"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7329970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s-PA"/>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smtClean="0"/>
              <a:t>Click to edit Master subtitle style</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453760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6529687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300" b="1" cap="all"/>
            </a:lvl1pPr>
          </a:lstStyle>
          <a:p>
            <a:r>
              <a:rPr lang="en-US" smtClean="0"/>
              <a:t>Click to edit Master title style</a:t>
            </a:r>
            <a:endParaRPr lang="es-PA"/>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solidFill>
                  <a:schemeClr val="tx1">
                    <a:tint val="75000"/>
                  </a:schemeClr>
                </a:solidFill>
              </a:defRPr>
            </a:lvl1pPr>
            <a:lvl2pPr marL="380985" indent="0">
              <a:buNone/>
              <a:defRPr sz="1500">
                <a:solidFill>
                  <a:schemeClr val="tx1">
                    <a:tint val="75000"/>
                  </a:schemeClr>
                </a:solidFill>
              </a:defRPr>
            </a:lvl2pPr>
            <a:lvl3pPr marL="761970" indent="0">
              <a:buNone/>
              <a:defRPr sz="1300">
                <a:solidFill>
                  <a:schemeClr val="tx1">
                    <a:tint val="75000"/>
                  </a:schemeClr>
                </a:solidFill>
              </a:defRPr>
            </a:lvl3pPr>
            <a:lvl4pPr marL="1142954" indent="0">
              <a:buNone/>
              <a:defRPr sz="1200">
                <a:solidFill>
                  <a:schemeClr val="tx1">
                    <a:tint val="75000"/>
                  </a:schemeClr>
                </a:solidFill>
              </a:defRPr>
            </a:lvl4pPr>
            <a:lvl5pPr marL="1523939" indent="0">
              <a:buNone/>
              <a:defRPr sz="1200">
                <a:solidFill>
                  <a:schemeClr val="tx1">
                    <a:tint val="75000"/>
                  </a:schemeClr>
                </a:solidFill>
              </a:defRPr>
            </a:lvl5pPr>
            <a:lvl6pPr marL="1904924" indent="0">
              <a:buNone/>
              <a:defRPr sz="1200">
                <a:solidFill>
                  <a:schemeClr val="tx1">
                    <a:tint val="75000"/>
                  </a:schemeClr>
                </a:solidFill>
              </a:defRPr>
            </a:lvl6pPr>
            <a:lvl7pPr marL="2285909" indent="0">
              <a:buNone/>
              <a:defRPr sz="1200">
                <a:solidFill>
                  <a:schemeClr val="tx1">
                    <a:tint val="75000"/>
                  </a:schemeClr>
                </a:solidFill>
              </a:defRPr>
            </a:lvl7pPr>
            <a:lvl8pPr marL="2666893" indent="0">
              <a:buNone/>
              <a:defRPr sz="1200">
                <a:solidFill>
                  <a:schemeClr val="tx1">
                    <a:tint val="75000"/>
                  </a:schemeClr>
                </a:solidFill>
              </a:defRPr>
            </a:lvl8pPr>
            <a:lvl9pPr marL="3047878"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6408670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Content Placeholder 2"/>
          <p:cNvSpPr>
            <a:spLocks noGrp="1"/>
          </p:cNvSpPr>
          <p:nvPr>
            <p:ph sz="half" idx="1"/>
          </p:nvPr>
        </p:nvSpPr>
        <p:spPr>
          <a:xfrm>
            <a:off x="514351"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Content Placeholder 3"/>
          <p:cNvSpPr>
            <a:spLocks noGrp="1"/>
          </p:cNvSpPr>
          <p:nvPr>
            <p:ph sz="half" idx="2"/>
          </p:nvPr>
        </p:nvSpPr>
        <p:spPr>
          <a:xfrm>
            <a:off x="5219700" y="1200151"/>
            <a:ext cx="4552950" cy="3394472"/>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0957888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s-PA"/>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000" b="1"/>
            </a:lvl1pPr>
            <a:lvl2pPr marL="380985" indent="0">
              <a:buNone/>
              <a:defRPr sz="1700" b="1"/>
            </a:lvl2pPr>
            <a:lvl3pPr marL="761970" indent="0">
              <a:buNone/>
              <a:defRPr sz="1500" b="1"/>
            </a:lvl3pPr>
            <a:lvl4pPr marL="1142954" indent="0">
              <a:buNone/>
              <a:defRPr sz="1300" b="1"/>
            </a:lvl4pPr>
            <a:lvl5pPr marL="1523939" indent="0">
              <a:buNone/>
              <a:defRPr sz="1300" b="1"/>
            </a:lvl5pPr>
            <a:lvl6pPr marL="1904924" indent="0">
              <a:buNone/>
              <a:defRPr sz="1300" b="1"/>
            </a:lvl6pPr>
            <a:lvl7pPr marL="2285909" indent="0">
              <a:buNone/>
              <a:defRPr sz="1300" b="1"/>
            </a:lvl7pPr>
            <a:lvl8pPr marL="2666893" indent="0">
              <a:buNone/>
              <a:defRPr sz="1300" b="1"/>
            </a:lvl8pPr>
            <a:lvl9pPr marL="3047878"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7" name="Date Placeholder 6"/>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s-PA">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15394885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Date Placeholder 2"/>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s-PA">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1870313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s-PA">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8420815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700" b="1"/>
            </a:lvl1pPr>
          </a:lstStyle>
          <a:p>
            <a:r>
              <a:rPr lang="en-US" smtClean="0"/>
              <a:t>Click to edit Master title style</a:t>
            </a:r>
            <a:endParaRPr lang="es-PA"/>
          </a:p>
        </p:txBody>
      </p:sp>
      <p:sp>
        <p:nvSpPr>
          <p:cNvPr id="3" name="Content Placeholder 2"/>
          <p:cNvSpPr>
            <a:spLocks noGrp="1"/>
          </p:cNvSpPr>
          <p:nvPr>
            <p:ph idx="1"/>
          </p:nvPr>
        </p:nvSpPr>
        <p:spPr>
          <a:xfrm>
            <a:off x="3575050" y="204789"/>
            <a:ext cx="5111750" cy="4389835"/>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3992975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700" b="1"/>
            </a:lvl1pPr>
          </a:lstStyle>
          <a:p>
            <a:r>
              <a:rPr lang="en-US" smtClean="0"/>
              <a:t>Click to edit Master title style</a:t>
            </a:r>
            <a:endParaRPr lang="es-PA"/>
          </a:p>
        </p:txBody>
      </p:sp>
      <p:sp>
        <p:nvSpPr>
          <p:cNvPr id="3" name="Picture Placeholder 2"/>
          <p:cNvSpPr>
            <a:spLocks noGrp="1"/>
          </p:cNvSpPr>
          <p:nvPr>
            <p:ph type="pic" idx="1"/>
          </p:nvPr>
        </p:nvSpPr>
        <p:spPr>
          <a:xfrm>
            <a:off x="1792288" y="459581"/>
            <a:ext cx="5486400" cy="3086100"/>
          </a:xfrm>
        </p:spPr>
        <p:txBody>
          <a:bodyPr/>
          <a:lstStyle>
            <a:lvl1pPr marL="0" indent="0">
              <a:buNone/>
              <a:defRPr sz="2700"/>
            </a:lvl1pPr>
            <a:lvl2pPr marL="380985" indent="0">
              <a:buNone/>
              <a:defRPr sz="2300"/>
            </a:lvl2pPr>
            <a:lvl3pPr marL="761970" indent="0">
              <a:buNone/>
              <a:defRPr sz="2000"/>
            </a:lvl3pPr>
            <a:lvl4pPr marL="1142954" indent="0">
              <a:buNone/>
              <a:defRPr sz="1700"/>
            </a:lvl4pPr>
            <a:lvl5pPr marL="1523939" indent="0">
              <a:buNone/>
              <a:defRPr sz="1700"/>
            </a:lvl5pPr>
            <a:lvl6pPr marL="1904924" indent="0">
              <a:buNone/>
              <a:defRPr sz="1700"/>
            </a:lvl6pPr>
            <a:lvl7pPr marL="2285909" indent="0">
              <a:buNone/>
              <a:defRPr sz="1700"/>
            </a:lvl7pPr>
            <a:lvl8pPr marL="2666893" indent="0">
              <a:buNone/>
              <a:defRPr sz="1700"/>
            </a:lvl8pPr>
            <a:lvl9pPr marL="3047878" indent="0">
              <a:buNone/>
              <a:defRPr sz="1700"/>
            </a:lvl9pPr>
          </a:lstStyle>
          <a:p>
            <a:endParaRPr lang="es-PA"/>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200"/>
            </a:lvl1pPr>
            <a:lvl2pPr marL="380985" indent="0">
              <a:buNone/>
              <a:defRPr sz="1000"/>
            </a:lvl2pPr>
            <a:lvl3pPr marL="761970" indent="0">
              <a:buNone/>
              <a:defRPr sz="800"/>
            </a:lvl3pPr>
            <a:lvl4pPr marL="1142954" indent="0">
              <a:buNone/>
              <a:defRPr sz="700"/>
            </a:lvl4pPr>
            <a:lvl5pPr marL="1523939" indent="0">
              <a:buNone/>
              <a:defRPr sz="700"/>
            </a:lvl5pPr>
            <a:lvl6pPr marL="1904924" indent="0">
              <a:buNone/>
              <a:defRPr sz="700"/>
            </a:lvl6pPr>
            <a:lvl7pPr marL="2285909" indent="0">
              <a:buNone/>
              <a:defRPr sz="700"/>
            </a:lvl7pPr>
            <a:lvl8pPr marL="2666893" indent="0">
              <a:buNone/>
              <a:defRPr sz="700"/>
            </a:lvl8pPr>
            <a:lvl9pPr marL="304787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s-PA">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3784017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1371600"/>
            <a:ext cx="2953512" cy="1632204"/>
          </a:xfrm>
        </p:spPr>
        <p:txBody>
          <a:bodyPr anchor="b">
            <a:normAutofit/>
          </a:bodyPr>
          <a:lstStyle>
            <a:lvl1pPr algn="l">
              <a:defRPr sz="2800" b="0"/>
            </a:lvl1pPr>
          </a:lstStyle>
          <a:p>
            <a:r>
              <a:rPr lang="es-ES_tradnl" smtClean="0"/>
              <a:t>Clic para editar título</a:t>
            </a:r>
            <a:endParaRPr lang="en-US" dirty="0"/>
          </a:p>
        </p:txBody>
      </p:sp>
      <p:sp>
        <p:nvSpPr>
          <p:cNvPr id="3" name="Picture Placeholder 2"/>
          <p:cNvSpPr>
            <a:spLocks noGrp="1"/>
          </p:cNvSpPr>
          <p:nvPr>
            <p:ph type="pic" idx="1"/>
          </p:nvPr>
        </p:nvSpPr>
        <p:spPr>
          <a:xfrm>
            <a:off x="4191000" y="1714500"/>
            <a:ext cx="4038600" cy="25146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6778" indent="0">
              <a:buNone/>
              <a:defRPr sz="2800"/>
            </a:lvl2pPr>
            <a:lvl3pPr marL="913557" indent="0">
              <a:buNone/>
              <a:defRPr sz="2400"/>
            </a:lvl3pPr>
            <a:lvl4pPr marL="1370335" indent="0">
              <a:buNone/>
              <a:defRPr sz="2000"/>
            </a:lvl4pPr>
            <a:lvl5pPr marL="1827121" indent="0">
              <a:buNone/>
              <a:defRPr sz="2000"/>
            </a:lvl5pPr>
            <a:lvl6pPr marL="2283902" indent="0">
              <a:buNone/>
              <a:defRPr sz="2000"/>
            </a:lvl6pPr>
            <a:lvl7pPr marL="2740670" indent="0">
              <a:buNone/>
              <a:defRPr sz="2000"/>
            </a:lvl7pPr>
            <a:lvl8pPr marL="3197456" indent="0">
              <a:buNone/>
              <a:defRPr sz="2000"/>
            </a:lvl8pPr>
            <a:lvl9pPr marL="3654237" indent="0">
              <a:buNone/>
              <a:defRPr sz="2000"/>
            </a:lvl9pPr>
          </a:lstStyle>
          <a:p>
            <a:r>
              <a:rPr lang="es-ES_tradnl" smtClean="0"/>
              <a:t>Arrastre la imagen al marcador de posición o haga clic en el icono para agregar</a:t>
            </a:r>
            <a:endParaRPr lang="en-US" dirty="0"/>
          </a:p>
        </p:txBody>
      </p:sp>
      <p:sp>
        <p:nvSpPr>
          <p:cNvPr id="4" name="Text Placeholder 3"/>
          <p:cNvSpPr>
            <a:spLocks noGrp="1"/>
          </p:cNvSpPr>
          <p:nvPr>
            <p:ph type="body" sz="half" idx="2"/>
          </p:nvPr>
        </p:nvSpPr>
        <p:spPr>
          <a:xfrm>
            <a:off x="914400" y="3044952"/>
            <a:ext cx="2953512" cy="1687068"/>
          </a:xfrm>
        </p:spPr>
        <p:txBody>
          <a:bodyPr/>
          <a:lstStyle>
            <a:lvl1pPr marL="0" indent="0">
              <a:buNone/>
              <a:defRPr sz="1400"/>
            </a:lvl1pPr>
            <a:lvl2pPr marL="456778" indent="0">
              <a:buNone/>
              <a:defRPr sz="1200"/>
            </a:lvl2pPr>
            <a:lvl3pPr marL="913557" indent="0">
              <a:buNone/>
              <a:defRPr sz="1000"/>
            </a:lvl3pPr>
            <a:lvl4pPr marL="1370335" indent="0">
              <a:buNone/>
              <a:defRPr sz="900"/>
            </a:lvl4pPr>
            <a:lvl5pPr marL="1827121" indent="0">
              <a:buNone/>
              <a:defRPr sz="900"/>
            </a:lvl5pPr>
            <a:lvl6pPr marL="2283902" indent="0">
              <a:buNone/>
              <a:defRPr sz="900"/>
            </a:lvl6pPr>
            <a:lvl7pPr marL="2740670" indent="0">
              <a:buNone/>
              <a:defRPr sz="900"/>
            </a:lvl7pPr>
            <a:lvl8pPr marL="3197456" indent="0">
              <a:buNone/>
              <a:defRPr sz="900"/>
            </a:lvl8pPr>
            <a:lvl9pPr marL="3654237"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D140825E-4A15-4D39-8176-1F07E904CB30}" type="datetimeFigureOut">
              <a:rPr lang="en-US" smtClean="0"/>
              <a:t>05/18/17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‹Nr.›</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P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7144899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6" y="205980"/>
            <a:ext cx="2314575" cy="4388644"/>
          </a:xfrm>
        </p:spPr>
        <p:txBody>
          <a:bodyPr vert="eaVert"/>
          <a:lstStyle/>
          <a:p>
            <a:r>
              <a:rPr lang="en-US" smtClean="0"/>
              <a:t>Click to edit Master title style</a:t>
            </a:r>
            <a:endParaRPr lang="es-PA"/>
          </a:p>
        </p:txBody>
      </p:sp>
      <p:sp>
        <p:nvSpPr>
          <p:cNvPr id="3" name="Vertical Text Placeholder 2"/>
          <p:cNvSpPr>
            <a:spLocks noGrp="1"/>
          </p:cNvSpPr>
          <p:nvPr>
            <p:ph type="body" orient="vert" idx="1"/>
          </p:nvPr>
        </p:nvSpPr>
        <p:spPr>
          <a:xfrm>
            <a:off x="514351" y="205980"/>
            <a:ext cx="6791325"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10"/>
          </p:nvPr>
        </p:nvSpPr>
        <p:spPr/>
        <p:txBody>
          <a:bodyPr/>
          <a:lstStyle/>
          <a:p>
            <a:fld id="{98142DDF-D889-419B-849A-657E9D8C92FF}" type="datetimeFigureOut">
              <a:rPr lang="es-PA" smtClean="0">
                <a:solidFill>
                  <a:prstClr val="black">
                    <a:tint val="75000"/>
                  </a:prstClr>
                </a:solidFill>
                <a:latin typeface="Calibri"/>
              </a:rPr>
              <a:pPr/>
              <a:t>05/18/17</a:t>
            </a:fld>
            <a:endParaRPr lang="es-PA">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s-P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8E3E11E-7264-4C5C-87A4-1F4BC6085518}" type="slidenum">
              <a:rPr lang="es-PA" smtClean="0">
                <a:solidFill>
                  <a:prstClr val="black">
                    <a:tint val="75000"/>
                  </a:prstClr>
                </a:solidFill>
                <a:latin typeface="Calibri"/>
              </a:rPr>
              <a:pPr/>
              <a:t>‹Nr.›</a:t>
            </a:fld>
            <a:endParaRPr lang="es-PA">
              <a:solidFill>
                <a:prstClr val="black">
                  <a:tint val="75000"/>
                </a:prstClr>
              </a:solidFill>
              <a:latin typeface="Calibri"/>
            </a:endParaRPr>
          </a:p>
        </p:txBody>
      </p:sp>
    </p:spTree>
    <p:extLst>
      <p:ext uri="{BB962C8B-B14F-4D97-AF65-F5344CB8AC3E}">
        <p14:creationId xmlns:p14="http://schemas.microsoft.com/office/powerpoint/2010/main" val="2655157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theme" Target="../theme/theme7.xml"/><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8.xml"/><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8435268" y="430358"/>
            <a:ext cx="86236" cy="429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53" tIns="45682" rIns="91353" bIns="45682" rtlCol="0" anchor="ctr"/>
          <a:lstStyle/>
          <a:p>
            <a:pPr algn="ctr"/>
            <a:endParaRPr lang="en-US"/>
          </a:p>
        </p:txBody>
      </p:sp>
      <p:sp>
        <p:nvSpPr>
          <p:cNvPr id="11" name="Rectangle 10"/>
          <p:cNvSpPr/>
          <p:nvPr/>
        </p:nvSpPr>
        <p:spPr>
          <a:xfrm>
            <a:off x="8569419" y="430358"/>
            <a:ext cx="576072" cy="429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353" tIns="45682" rIns="91353" bIns="45682" rtlCol="0" anchor="ctr"/>
          <a:lstStyle/>
          <a:p>
            <a:pPr algn="ctr"/>
            <a:endParaRPr lang="en-US"/>
          </a:p>
        </p:txBody>
      </p:sp>
      <p:sp>
        <p:nvSpPr>
          <p:cNvPr id="2" name="Title Placeholder 1"/>
          <p:cNvSpPr>
            <a:spLocks noGrp="1"/>
          </p:cNvSpPr>
          <p:nvPr>
            <p:ph type="title"/>
          </p:nvPr>
        </p:nvSpPr>
        <p:spPr>
          <a:xfrm>
            <a:off x="914400" y="1158562"/>
            <a:ext cx="7315200" cy="865573"/>
          </a:xfrm>
          <a:prstGeom prst="rect">
            <a:avLst/>
          </a:prstGeom>
        </p:spPr>
        <p:txBody>
          <a:bodyPr vert="horz" lIns="91353" tIns="45682" rIns="91353" bIns="45682" rtlCol="0" anchor="b">
            <a:normAutofit/>
          </a:bodyPr>
          <a:lstStyle/>
          <a:p>
            <a:r>
              <a:rPr lang="es-ES_tradnl" smtClean="0"/>
              <a:t>Clic para editar título</a:t>
            </a:r>
            <a:endParaRPr lang="en-US" dirty="0"/>
          </a:p>
        </p:txBody>
      </p:sp>
      <p:sp>
        <p:nvSpPr>
          <p:cNvPr id="3" name="Text Placeholder 2"/>
          <p:cNvSpPr>
            <a:spLocks noGrp="1"/>
          </p:cNvSpPr>
          <p:nvPr>
            <p:ph type="body" idx="1"/>
          </p:nvPr>
        </p:nvSpPr>
        <p:spPr>
          <a:xfrm>
            <a:off x="914400" y="2077400"/>
            <a:ext cx="7315200" cy="2654645"/>
          </a:xfrm>
          <a:prstGeom prst="rect">
            <a:avLst/>
          </a:prstGeom>
        </p:spPr>
        <p:txBody>
          <a:bodyPr vert="horz" lIns="91353" tIns="45682" rIns="91353" bIns="45682"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n-US" dirty="0" smtClean="0"/>
          </a:p>
        </p:txBody>
      </p:sp>
      <p:sp>
        <p:nvSpPr>
          <p:cNvPr id="4" name="Date Placeholder 3"/>
          <p:cNvSpPr>
            <a:spLocks noGrp="1"/>
          </p:cNvSpPr>
          <p:nvPr>
            <p:ph type="dt" sz="half" idx="2"/>
          </p:nvPr>
        </p:nvSpPr>
        <p:spPr>
          <a:xfrm>
            <a:off x="6007690" y="411620"/>
            <a:ext cx="1189132" cy="223439"/>
          </a:xfrm>
          <a:prstGeom prst="rect">
            <a:avLst/>
          </a:prstGeom>
        </p:spPr>
        <p:txBody>
          <a:bodyPr vert="horz" lIns="91353" tIns="45682" rIns="91353" bIns="45682" rtlCol="0" anchor="ctr"/>
          <a:lstStyle>
            <a:lvl1pPr algn="l">
              <a:defRPr sz="1200">
                <a:solidFill>
                  <a:schemeClr val="tx1">
                    <a:alpha val="50000"/>
                  </a:schemeClr>
                </a:solidFill>
              </a:defRPr>
            </a:lvl1pPr>
          </a:lstStyle>
          <a:p>
            <a:fld id="{D140825E-4A15-4D39-8176-1F07E904CB30}" type="datetimeFigureOut">
              <a:rPr lang="en-US" smtClean="0"/>
              <a:t>05/18/17</a:t>
            </a:fld>
            <a:endParaRPr lang="en-US"/>
          </a:p>
        </p:txBody>
      </p:sp>
      <p:sp>
        <p:nvSpPr>
          <p:cNvPr id="6" name="Slide Number Placeholder 5"/>
          <p:cNvSpPr>
            <a:spLocks noGrp="1"/>
          </p:cNvSpPr>
          <p:nvPr>
            <p:ph type="sldNum" sz="quarter" idx="4"/>
          </p:nvPr>
        </p:nvSpPr>
        <p:spPr>
          <a:xfrm>
            <a:off x="7314445" y="411598"/>
            <a:ext cx="941203" cy="226314"/>
          </a:xfrm>
          <a:prstGeom prst="rect">
            <a:avLst/>
          </a:prstGeom>
        </p:spPr>
        <p:txBody>
          <a:bodyPr vert="horz" lIns="91353" tIns="45682" rIns="91353" bIns="45682" rtlCol="0" anchor="ctr"/>
          <a:lstStyle>
            <a:lvl1pPr algn="r">
              <a:defRPr sz="1200">
                <a:solidFill>
                  <a:schemeClr val="tx1"/>
                </a:solidFill>
              </a:defRPr>
            </a:lvl1pPr>
          </a:lstStyle>
          <a:p>
            <a:fld id="{93E4AAA4-6363-4581-962D-1ACCC2D600C5}" type="slidenum">
              <a:rPr lang="en-US" smtClean="0"/>
              <a:t>‹Nr.›</a:t>
            </a:fld>
            <a:endParaRPr lang="en-US"/>
          </a:p>
        </p:txBody>
      </p:sp>
      <p:sp>
        <p:nvSpPr>
          <p:cNvPr id="5" name="Footer Placeholder 4"/>
          <p:cNvSpPr>
            <a:spLocks noGrp="1"/>
          </p:cNvSpPr>
          <p:nvPr>
            <p:ph type="ftr" sz="quarter" idx="3"/>
          </p:nvPr>
        </p:nvSpPr>
        <p:spPr>
          <a:xfrm>
            <a:off x="6008691" y="641968"/>
            <a:ext cx="2246489" cy="225920"/>
          </a:xfrm>
          <a:prstGeom prst="rect">
            <a:avLst/>
          </a:prstGeom>
        </p:spPr>
        <p:txBody>
          <a:bodyPr vert="horz" lIns="91353" tIns="0" rIns="91353" bIns="45682" rtlCol="0" anchor="t"/>
          <a:lstStyle>
            <a:lvl1pPr algn="l">
              <a:defRPr sz="1000">
                <a:solidFill>
                  <a:schemeClr val="tx1"/>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3557"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393" indent="-182709" algn="l" defTabSz="913557"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460" indent="-182709" algn="l" defTabSz="913557"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168" indent="-182709" algn="l" defTabSz="913557"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3557" indent="-182709" algn="l" defTabSz="913557"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1963" indent="-182709" algn="l" defTabSz="913557"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0335" indent="-182709" algn="l" defTabSz="913557"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598728" indent="-182709" algn="l" defTabSz="913557"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7121" indent="-182709" algn="l" defTabSz="913557"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5504" indent="-182709" algn="l" defTabSz="913557"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3557" rtl="0" eaLnBrk="1" latinLnBrk="0" hangingPunct="1">
        <a:defRPr sz="1800" kern="1200">
          <a:solidFill>
            <a:schemeClr val="tx1"/>
          </a:solidFill>
          <a:latin typeface="+mn-lt"/>
          <a:ea typeface="+mn-ea"/>
          <a:cs typeface="+mn-cs"/>
        </a:defRPr>
      </a:lvl1pPr>
      <a:lvl2pPr marL="456778" algn="l" defTabSz="913557" rtl="0" eaLnBrk="1" latinLnBrk="0" hangingPunct="1">
        <a:defRPr sz="1800" kern="1200">
          <a:solidFill>
            <a:schemeClr val="tx1"/>
          </a:solidFill>
          <a:latin typeface="+mn-lt"/>
          <a:ea typeface="+mn-ea"/>
          <a:cs typeface="+mn-cs"/>
        </a:defRPr>
      </a:lvl2pPr>
      <a:lvl3pPr marL="913557" algn="l" defTabSz="913557" rtl="0" eaLnBrk="1" latinLnBrk="0" hangingPunct="1">
        <a:defRPr sz="1800" kern="1200">
          <a:solidFill>
            <a:schemeClr val="tx1"/>
          </a:solidFill>
          <a:latin typeface="+mn-lt"/>
          <a:ea typeface="+mn-ea"/>
          <a:cs typeface="+mn-cs"/>
        </a:defRPr>
      </a:lvl3pPr>
      <a:lvl4pPr marL="1370335" algn="l" defTabSz="913557" rtl="0" eaLnBrk="1" latinLnBrk="0" hangingPunct="1">
        <a:defRPr sz="1800" kern="1200">
          <a:solidFill>
            <a:schemeClr val="tx1"/>
          </a:solidFill>
          <a:latin typeface="+mn-lt"/>
          <a:ea typeface="+mn-ea"/>
          <a:cs typeface="+mn-cs"/>
        </a:defRPr>
      </a:lvl4pPr>
      <a:lvl5pPr marL="1827121" algn="l" defTabSz="913557" rtl="0" eaLnBrk="1" latinLnBrk="0" hangingPunct="1">
        <a:defRPr sz="1800" kern="1200">
          <a:solidFill>
            <a:schemeClr val="tx1"/>
          </a:solidFill>
          <a:latin typeface="+mn-lt"/>
          <a:ea typeface="+mn-ea"/>
          <a:cs typeface="+mn-cs"/>
        </a:defRPr>
      </a:lvl5pPr>
      <a:lvl6pPr marL="2283902" algn="l" defTabSz="913557" rtl="0" eaLnBrk="1" latinLnBrk="0" hangingPunct="1">
        <a:defRPr sz="1800" kern="1200">
          <a:solidFill>
            <a:schemeClr val="tx1"/>
          </a:solidFill>
          <a:latin typeface="+mn-lt"/>
          <a:ea typeface="+mn-ea"/>
          <a:cs typeface="+mn-cs"/>
        </a:defRPr>
      </a:lvl6pPr>
      <a:lvl7pPr marL="2740670" algn="l" defTabSz="913557" rtl="0" eaLnBrk="1" latinLnBrk="0" hangingPunct="1">
        <a:defRPr sz="1800" kern="1200">
          <a:solidFill>
            <a:schemeClr val="tx1"/>
          </a:solidFill>
          <a:latin typeface="+mn-lt"/>
          <a:ea typeface="+mn-ea"/>
          <a:cs typeface="+mn-cs"/>
        </a:defRPr>
      </a:lvl7pPr>
      <a:lvl8pPr marL="3197456" algn="l" defTabSz="913557" rtl="0" eaLnBrk="1" latinLnBrk="0" hangingPunct="1">
        <a:defRPr sz="1800" kern="1200">
          <a:solidFill>
            <a:schemeClr val="tx1"/>
          </a:solidFill>
          <a:latin typeface="+mn-lt"/>
          <a:ea typeface="+mn-ea"/>
          <a:cs typeface="+mn-cs"/>
        </a:defRPr>
      </a:lvl8pPr>
      <a:lvl9pPr marL="3654237" algn="l" defTabSz="913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6128" tIns="38060" rIns="76128" bIns="38060" rtlCol="0" anchor="ctr">
            <a:normAutofit/>
          </a:bodyPr>
          <a:lstStyle/>
          <a:p>
            <a:r>
              <a:rPr lang="en-US" smtClean="0"/>
              <a:t>Click to edit Master title style</a:t>
            </a:r>
            <a:endParaRPr lang="es-PA"/>
          </a:p>
        </p:txBody>
      </p:sp>
      <p:sp>
        <p:nvSpPr>
          <p:cNvPr id="3" name="Text Placeholder 2"/>
          <p:cNvSpPr>
            <a:spLocks noGrp="1"/>
          </p:cNvSpPr>
          <p:nvPr>
            <p:ph type="body" idx="1"/>
          </p:nvPr>
        </p:nvSpPr>
        <p:spPr>
          <a:xfrm>
            <a:off x="457200" y="1200151"/>
            <a:ext cx="8229600" cy="3394472"/>
          </a:xfrm>
          <a:prstGeom prst="rect">
            <a:avLst/>
          </a:prstGeom>
        </p:spPr>
        <p:txBody>
          <a:bodyPr vert="horz" lIns="76128" tIns="38060" rIns="76128" bIns="380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2"/>
          </p:nvPr>
        </p:nvSpPr>
        <p:spPr>
          <a:xfrm>
            <a:off x="457200" y="4767264"/>
            <a:ext cx="2133600" cy="273844"/>
          </a:xfrm>
          <a:prstGeom prst="rect">
            <a:avLst/>
          </a:prstGeom>
        </p:spPr>
        <p:txBody>
          <a:bodyPr vert="horz" lIns="76128" tIns="38060" rIns="76128" bIns="38060" rtlCol="0" anchor="ctr"/>
          <a:lstStyle>
            <a:lvl1pPr algn="l">
              <a:defRPr sz="1000">
                <a:solidFill>
                  <a:schemeClr val="tx1">
                    <a:tint val="75000"/>
                  </a:schemeClr>
                </a:solidFill>
              </a:defRPr>
            </a:lvl1pPr>
          </a:lstStyle>
          <a:p>
            <a:pPr defTabSz="761280"/>
            <a:fld id="{739EAEA9-AB80-4DFE-B572-3060989A27D2}" type="datetimeFigureOut">
              <a:rPr lang="es-PA" smtClean="0">
                <a:solidFill>
                  <a:prstClr val="black">
                    <a:tint val="75000"/>
                  </a:prstClr>
                </a:solidFill>
                <a:latin typeface="Calibri"/>
              </a:rPr>
              <a:pPr defTabSz="761280"/>
              <a:t>05/18/17</a:t>
            </a:fld>
            <a:endParaRPr lang="es-PA">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6128" tIns="38060" rIns="76128" bIns="38060" rtlCol="0" anchor="ctr"/>
          <a:lstStyle>
            <a:lvl1pPr algn="ctr">
              <a:defRPr sz="1000">
                <a:solidFill>
                  <a:schemeClr val="tx1">
                    <a:tint val="75000"/>
                  </a:schemeClr>
                </a:solidFill>
              </a:defRPr>
            </a:lvl1pPr>
          </a:lstStyle>
          <a:p>
            <a:pPr defTabSz="761280"/>
            <a:endParaRPr lang="es-P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6128" tIns="38060" rIns="76128" bIns="38060" rtlCol="0" anchor="ctr"/>
          <a:lstStyle>
            <a:lvl1pPr algn="r">
              <a:defRPr sz="1000">
                <a:solidFill>
                  <a:schemeClr val="tx1">
                    <a:tint val="75000"/>
                  </a:schemeClr>
                </a:solidFill>
              </a:defRPr>
            </a:lvl1pPr>
          </a:lstStyle>
          <a:p>
            <a:pPr defTabSz="761280"/>
            <a:fld id="{81AD76D6-D2FA-405B-8228-70D9291D1DAF}" type="slidenum">
              <a:rPr lang="es-PA" smtClean="0">
                <a:solidFill>
                  <a:prstClr val="black">
                    <a:tint val="75000"/>
                  </a:prstClr>
                </a:solidFill>
                <a:latin typeface="Calibri"/>
              </a:rPr>
              <a:pPr defTabSz="761280"/>
              <a:t>‹Nr.›</a:t>
            </a:fld>
            <a:endParaRPr lang="es-PA">
              <a:solidFill>
                <a:prstClr val="black">
                  <a:tint val="75000"/>
                </a:prstClr>
              </a:solidFill>
              <a:latin typeface="Calibri"/>
            </a:endParaRPr>
          </a:p>
        </p:txBody>
      </p:sp>
    </p:spTree>
    <p:extLst>
      <p:ext uri="{BB962C8B-B14F-4D97-AF65-F5344CB8AC3E}">
        <p14:creationId xmlns:p14="http://schemas.microsoft.com/office/powerpoint/2010/main" val="10679051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819" r:id="rId1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761280" rtl="0" eaLnBrk="1" latinLnBrk="0" hangingPunct="1">
        <a:spcBef>
          <a:spcPct val="0"/>
        </a:spcBef>
        <a:buNone/>
        <a:defRPr sz="3700" kern="1200">
          <a:solidFill>
            <a:schemeClr val="tx1"/>
          </a:solidFill>
          <a:latin typeface="+mj-lt"/>
          <a:ea typeface="+mj-ea"/>
          <a:cs typeface="+mj-cs"/>
        </a:defRPr>
      </a:lvl1pPr>
    </p:titleStyle>
    <p:bodyStyle>
      <a:lvl1pPr marL="285480" indent="-285480" algn="l" defTabSz="76128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18525" indent="-237885" algn="l" defTabSz="761280"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1588" indent="-190319" algn="l" defTabSz="76128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2220" indent="-190319" algn="l" defTabSz="761280"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12850" indent="-190319" algn="l" defTabSz="761280"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093490" indent="-190319" algn="l" defTabSz="76128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74124" indent="-190319" algn="l" defTabSz="76128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54742" indent="-190319" algn="l" defTabSz="76128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35381" indent="-190319" algn="l" defTabSz="761280"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s-PA"/>
      </a:defPPr>
      <a:lvl1pPr marL="0" algn="l" defTabSz="761280" rtl="0" eaLnBrk="1" latinLnBrk="0" hangingPunct="1">
        <a:defRPr sz="1500" kern="1200">
          <a:solidFill>
            <a:schemeClr val="tx1"/>
          </a:solidFill>
          <a:latin typeface="+mn-lt"/>
          <a:ea typeface="+mn-ea"/>
          <a:cs typeface="+mn-cs"/>
        </a:defRPr>
      </a:lvl1pPr>
      <a:lvl2pPr marL="380640" algn="l" defTabSz="761280" rtl="0" eaLnBrk="1" latinLnBrk="0" hangingPunct="1">
        <a:defRPr sz="1500" kern="1200">
          <a:solidFill>
            <a:schemeClr val="tx1"/>
          </a:solidFill>
          <a:latin typeface="+mn-lt"/>
          <a:ea typeface="+mn-ea"/>
          <a:cs typeface="+mn-cs"/>
        </a:defRPr>
      </a:lvl2pPr>
      <a:lvl3pPr marL="761280" algn="l" defTabSz="761280" rtl="0" eaLnBrk="1" latinLnBrk="0" hangingPunct="1">
        <a:defRPr sz="1500" kern="1200">
          <a:solidFill>
            <a:schemeClr val="tx1"/>
          </a:solidFill>
          <a:latin typeface="+mn-lt"/>
          <a:ea typeface="+mn-ea"/>
          <a:cs typeface="+mn-cs"/>
        </a:defRPr>
      </a:lvl3pPr>
      <a:lvl4pPr marL="1141918" algn="l" defTabSz="761280" rtl="0" eaLnBrk="1" latinLnBrk="0" hangingPunct="1">
        <a:defRPr sz="1500" kern="1200">
          <a:solidFill>
            <a:schemeClr val="tx1"/>
          </a:solidFill>
          <a:latin typeface="+mn-lt"/>
          <a:ea typeface="+mn-ea"/>
          <a:cs typeface="+mn-cs"/>
        </a:defRPr>
      </a:lvl4pPr>
      <a:lvl5pPr marL="1522536" algn="l" defTabSz="761280" rtl="0" eaLnBrk="1" latinLnBrk="0" hangingPunct="1">
        <a:defRPr sz="1500" kern="1200">
          <a:solidFill>
            <a:schemeClr val="tx1"/>
          </a:solidFill>
          <a:latin typeface="+mn-lt"/>
          <a:ea typeface="+mn-ea"/>
          <a:cs typeface="+mn-cs"/>
        </a:defRPr>
      </a:lvl5pPr>
      <a:lvl6pPr marL="1903174" algn="l" defTabSz="761280" rtl="0" eaLnBrk="1" latinLnBrk="0" hangingPunct="1">
        <a:defRPr sz="1500" kern="1200">
          <a:solidFill>
            <a:schemeClr val="tx1"/>
          </a:solidFill>
          <a:latin typeface="+mn-lt"/>
          <a:ea typeface="+mn-ea"/>
          <a:cs typeface="+mn-cs"/>
        </a:defRPr>
      </a:lvl6pPr>
      <a:lvl7pPr marL="2283810" algn="l" defTabSz="761280" rtl="0" eaLnBrk="1" latinLnBrk="0" hangingPunct="1">
        <a:defRPr sz="1500" kern="1200">
          <a:solidFill>
            <a:schemeClr val="tx1"/>
          </a:solidFill>
          <a:latin typeface="+mn-lt"/>
          <a:ea typeface="+mn-ea"/>
          <a:cs typeface="+mn-cs"/>
        </a:defRPr>
      </a:lvl7pPr>
      <a:lvl8pPr marL="2664440" algn="l" defTabSz="761280" rtl="0" eaLnBrk="1" latinLnBrk="0" hangingPunct="1">
        <a:defRPr sz="1500" kern="1200">
          <a:solidFill>
            <a:schemeClr val="tx1"/>
          </a:solidFill>
          <a:latin typeface="+mn-lt"/>
          <a:ea typeface="+mn-ea"/>
          <a:cs typeface="+mn-cs"/>
        </a:defRPr>
      </a:lvl8pPr>
      <a:lvl9pPr marL="3045073" algn="l" defTabSz="76128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6131" tIns="38062" rIns="76131" bIns="38062" rtlCol="0" anchor="ctr">
            <a:normAutofit/>
          </a:bodyPr>
          <a:lstStyle/>
          <a:p>
            <a:r>
              <a:rPr lang="en-US" smtClean="0"/>
              <a:t>Click to edit Master title style</a:t>
            </a:r>
            <a:endParaRPr lang="es-PA"/>
          </a:p>
        </p:txBody>
      </p:sp>
      <p:sp>
        <p:nvSpPr>
          <p:cNvPr id="3" name="Text Placeholder 2"/>
          <p:cNvSpPr>
            <a:spLocks noGrp="1"/>
          </p:cNvSpPr>
          <p:nvPr>
            <p:ph type="body" idx="1"/>
          </p:nvPr>
        </p:nvSpPr>
        <p:spPr>
          <a:xfrm>
            <a:off x="457200" y="1200151"/>
            <a:ext cx="8229600" cy="3394472"/>
          </a:xfrm>
          <a:prstGeom prst="rect">
            <a:avLst/>
          </a:prstGeom>
        </p:spPr>
        <p:txBody>
          <a:bodyPr vert="horz" lIns="76131" tIns="38062" rIns="76131" bIns="380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2"/>
          </p:nvPr>
        </p:nvSpPr>
        <p:spPr>
          <a:xfrm>
            <a:off x="457200" y="4767264"/>
            <a:ext cx="2133600" cy="273844"/>
          </a:xfrm>
          <a:prstGeom prst="rect">
            <a:avLst/>
          </a:prstGeom>
        </p:spPr>
        <p:txBody>
          <a:bodyPr vert="horz" lIns="76131" tIns="38062" rIns="76131" bIns="38062" rtlCol="0" anchor="ctr"/>
          <a:lstStyle>
            <a:lvl1pPr algn="l">
              <a:defRPr sz="1000">
                <a:solidFill>
                  <a:schemeClr val="tx1">
                    <a:tint val="75000"/>
                  </a:schemeClr>
                </a:solidFill>
              </a:defRPr>
            </a:lvl1pPr>
          </a:lstStyle>
          <a:p>
            <a:pPr defTabSz="761310"/>
            <a:fld id="{98142DDF-D889-419B-849A-657E9D8C92FF}" type="datetimeFigureOut">
              <a:rPr lang="es-PA" smtClean="0">
                <a:solidFill>
                  <a:prstClr val="black">
                    <a:tint val="75000"/>
                  </a:prstClr>
                </a:solidFill>
                <a:latin typeface="Calibri"/>
              </a:rPr>
              <a:pPr defTabSz="761310"/>
              <a:t>05/18/17</a:t>
            </a:fld>
            <a:endParaRPr lang="es-PA">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6131" tIns="38062" rIns="76131" bIns="38062" rtlCol="0" anchor="ctr"/>
          <a:lstStyle>
            <a:lvl1pPr algn="ctr">
              <a:defRPr sz="1000">
                <a:solidFill>
                  <a:schemeClr val="tx1">
                    <a:tint val="75000"/>
                  </a:schemeClr>
                </a:solidFill>
              </a:defRPr>
            </a:lvl1pPr>
          </a:lstStyle>
          <a:p>
            <a:pPr defTabSz="761310"/>
            <a:endParaRPr lang="es-P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6131" tIns="38062" rIns="76131" bIns="38062" rtlCol="0" anchor="ctr"/>
          <a:lstStyle>
            <a:lvl1pPr algn="r">
              <a:defRPr sz="1000">
                <a:solidFill>
                  <a:schemeClr val="tx1">
                    <a:tint val="75000"/>
                  </a:schemeClr>
                </a:solidFill>
              </a:defRPr>
            </a:lvl1pPr>
          </a:lstStyle>
          <a:p>
            <a:pPr defTabSz="761310"/>
            <a:fld id="{A8E3E11E-7264-4C5C-87A4-1F4BC6085518}" type="slidenum">
              <a:rPr lang="es-PA" smtClean="0">
                <a:solidFill>
                  <a:prstClr val="black">
                    <a:tint val="75000"/>
                  </a:prstClr>
                </a:solidFill>
                <a:latin typeface="Calibri"/>
              </a:rPr>
              <a:pPr defTabSz="761310"/>
              <a:t>‹Nr.›</a:t>
            </a:fld>
            <a:endParaRPr lang="es-PA">
              <a:solidFill>
                <a:prstClr val="black">
                  <a:tint val="75000"/>
                </a:prstClr>
              </a:solidFill>
              <a:latin typeface="Calibri"/>
            </a:endParaRPr>
          </a:p>
        </p:txBody>
      </p:sp>
    </p:spTree>
    <p:extLst>
      <p:ext uri="{BB962C8B-B14F-4D97-AF65-F5344CB8AC3E}">
        <p14:creationId xmlns:p14="http://schemas.microsoft.com/office/powerpoint/2010/main" val="416405998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761310" rtl="0" eaLnBrk="1" latinLnBrk="0" hangingPunct="1">
        <a:spcBef>
          <a:spcPct val="0"/>
        </a:spcBef>
        <a:buNone/>
        <a:defRPr sz="3700" kern="1200">
          <a:solidFill>
            <a:schemeClr val="tx1"/>
          </a:solidFill>
          <a:latin typeface="+mj-lt"/>
          <a:ea typeface="+mj-ea"/>
          <a:cs typeface="+mj-cs"/>
        </a:defRPr>
      </a:lvl1pPr>
    </p:titleStyle>
    <p:bodyStyle>
      <a:lvl1pPr marL="285492" indent="-285492" algn="l" defTabSz="76131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18550" indent="-237895" algn="l" defTabSz="761310"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1626" indent="-190327" algn="l" defTabSz="76131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2273" indent="-190327" algn="l" defTabSz="761310"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12918" indent="-190327" algn="l" defTabSz="761310"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093573" indent="-190327" algn="l" defTabSz="76131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74223" indent="-190327" algn="l" defTabSz="76131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54857" indent="-190327" algn="l" defTabSz="76131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35511" indent="-190327" algn="l" defTabSz="761310"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s-PA"/>
      </a:defPPr>
      <a:lvl1pPr marL="0" algn="l" defTabSz="761310" rtl="0" eaLnBrk="1" latinLnBrk="0" hangingPunct="1">
        <a:defRPr sz="1500" kern="1200">
          <a:solidFill>
            <a:schemeClr val="tx1"/>
          </a:solidFill>
          <a:latin typeface="+mn-lt"/>
          <a:ea typeface="+mn-ea"/>
          <a:cs typeface="+mn-cs"/>
        </a:defRPr>
      </a:lvl1pPr>
      <a:lvl2pPr marL="380655" algn="l" defTabSz="761310" rtl="0" eaLnBrk="1" latinLnBrk="0" hangingPunct="1">
        <a:defRPr sz="1500" kern="1200">
          <a:solidFill>
            <a:schemeClr val="tx1"/>
          </a:solidFill>
          <a:latin typeface="+mn-lt"/>
          <a:ea typeface="+mn-ea"/>
          <a:cs typeface="+mn-cs"/>
        </a:defRPr>
      </a:lvl2pPr>
      <a:lvl3pPr marL="761310" algn="l" defTabSz="761310" rtl="0" eaLnBrk="1" latinLnBrk="0" hangingPunct="1">
        <a:defRPr sz="1500" kern="1200">
          <a:solidFill>
            <a:schemeClr val="tx1"/>
          </a:solidFill>
          <a:latin typeface="+mn-lt"/>
          <a:ea typeface="+mn-ea"/>
          <a:cs typeface="+mn-cs"/>
        </a:defRPr>
      </a:lvl3pPr>
      <a:lvl4pPr marL="1141963" algn="l" defTabSz="761310" rtl="0" eaLnBrk="1" latinLnBrk="0" hangingPunct="1">
        <a:defRPr sz="1500" kern="1200">
          <a:solidFill>
            <a:schemeClr val="tx1"/>
          </a:solidFill>
          <a:latin typeface="+mn-lt"/>
          <a:ea typeface="+mn-ea"/>
          <a:cs typeface="+mn-cs"/>
        </a:defRPr>
      </a:lvl4pPr>
      <a:lvl5pPr marL="1522597" algn="l" defTabSz="761310" rtl="0" eaLnBrk="1" latinLnBrk="0" hangingPunct="1">
        <a:defRPr sz="1500" kern="1200">
          <a:solidFill>
            <a:schemeClr val="tx1"/>
          </a:solidFill>
          <a:latin typeface="+mn-lt"/>
          <a:ea typeface="+mn-ea"/>
          <a:cs typeface="+mn-cs"/>
        </a:defRPr>
      </a:lvl5pPr>
      <a:lvl6pPr marL="1903250" algn="l" defTabSz="761310" rtl="0" eaLnBrk="1" latinLnBrk="0" hangingPunct="1">
        <a:defRPr sz="1500" kern="1200">
          <a:solidFill>
            <a:schemeClr val="tx1"/>
          </a:solidFill>
          <a:latin typeface="+mn-lt"/>
          <a:ea typeface="+mn-ea"/>
          <a:cs typeface="+mn-cs"/>
        </a:defRPr>
      </a:lvl6pPr>
      <a:lvl7pPr marL="2283902" algn="l" defTabSz="761310" rtl="0" eaLnBrk="1" latinLnBrk="0" hangingPunct="1">
        <a:defRPr sz="1500" kern="1200">
          <a:solidFill>
            <a:schemeClr val="tx1"/>
          </a:solidFill>
          <a:latin typeface="+mn-lt"/>
          <a:ea typeface="+mn-ea"/>
          <a:cs typeface="+mn-cs"/>
        </a:defRPr>
      </a:lvl7pPr>
      <a:lvl8pPr marL="2664547" algn="l" defTabSz="761310" rtl="0" eaLnBrk="1" latinLnBrk="0" hangingPunct="1">
        <a:defRPr sz="1500" kern="1200">
          <a:solidFill>
            <a:schemeClr val="tx1"/>
          </a:solidFill>
          <a:latin typeface="+mn-lt"/>
          <a:ea typeface="+mn-ea"/>
          <a:cs typeface="+mn-cs"/>
        </a:defRPr>
      </a:lvl8pPr>
      <a:lvl9pPr marL="3045195" algn="l" defTabSz="76131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6137" tIns="38065" rIns="76137" bIns="38065" rtlCol="0" anchor="ctr">
            <a:normAutofit/>
          </a:bodyPr>
          <a:lstStyle/>
          <a:p>
            <a:r>
              <a:rPr lang="en-US" smtClean="0"/>
              <a:t>Click to edit Master title style</a:t>
            </a:r>
            <a:endParaRPr lang="es-PA"/>
          </a:p>
        </p:txBody>
      </p:sp>
      <p:sp>
        <p:nvSpPr>
          <p:cNvPr id="3" name="Text Placeholder 2"/>
          <p:cNvSpPr>
            <a:spLocks noGrp="1"/>
          </p:cNvSpPr>
          <p:nvPr>
            <p:ph type="body" idx="1"/>
          </p:nvPr>
        </p:nvSpPr>
        <p:spPr>
          <a:xfrm>
            <a:off x="457200" y="1200151"/>
            <a:ext cx="8229600" cy="3394472"/>
          </a:xfrm>
          <a:prstGeom prst="rect">
            <a:avLst/>
          </a:prstGeom>
        </p:spPr>
        <p:txBody>
          <a:bodyPr vert="horz" lIns="76137" tIns="38065" rIns="76137" bIns="3806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2"/>
          </p:nvPr>
        </p:nvSpPr>
        <p:spPr>
          <a:xfrm>
            <a:off x="457200" y="4767264"/>
            <a:ext cx="2133600" cy="273844"/>
          </a:xfrm>
          <a:prstGeom prst="rect">
            <a:avLst/>
          </a:prstGeom>
        </p:spPr>
        <p:txBody>
          <a:bodyPr vert="horz" lIns="76137" tIns="38065" rIns="76137" bIns="38065" rtlCol="0" anchor="ctr"/>
          <a:lstStyle>
            <a:lvl1pPr algn="l">
              <a:defRPr sz="1000">
                <a:solidFill>
                  <a:schemeClr val="tx1">
                    <a:tint val="75000"/>
                  </a:schemeClr>
                </a:solidFill>
              </a:defRPr>
            </a:lvl1pPr>
          </a:lstStyle>
          <a:p>
            <a:pPr defTabSz="761370"/>
            <a:fld id="{739EAEA9-AB80-4DFE-B572-3060989A27D2}" type="datetimeFigureOut">
              <a:rPr lang="es-PA" smtClean="0">
                <a:solidFill>
                  <a:prstClr val="black">
                    <a:tint val="75000"/>
                  </a:prstClr>
                </a:solidFill>
                <a:latin typeface="Calibri"/>
              </a:rPr>
              <a:pPr defTabSz="761370"/>
              <a:t>05/18/17</a:t>
            </a:fld>
            <a:endParaRPr lang="es-PA">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6137" tIns="38065" rIns="76137" bIns="38065" rtlCol="0" anchor="ctr"/>
          <a:lstStyle>
            <a:lvl1pPr algn="ctr">
              <a:defRPr sz="1000">
                <a:solidFill>
                  <a:schemeClr val="tx1">
                    <a:tint val="75000"/>
                  </a:schemeClr>
                </a:solidFill>
              </a:defRPr>
            </a:lvl1pPr>
          </a:lstStyle>
          <a:p>
            <a:pPr defTabSz="761370"/>
            <a:endParaRPr lang="es-P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6137" tIns="38065" rIns="76137" bIns="38065" rtlCol="0" anchor="ctr"/>
          <a:lstStyle>
            <a:lvl1pPr algn="r">
              <a:defRPr sz="1000">
                <a:solidFill>
                  <a:schemeClr val="tx1">
                    <a:tint val="75000"/>
                  </a:schemeClr>
                </a:solidFill>
              </a:defRPr>
            </a:lvl1pPr>
          </a:lstStyle>
          <a:p>
            <a:pPr defTabSz="761370"/>
            <a:fld id="{81AD76D6-D2FA-405B-8228-70D9291D1DAF}" type="slidenum">
              <a:rPr lang="es-PA" smtClean="0">
                <a:solidFill>
                  <a:prstClr val="black">
                    <a:tint val="75000"/>
                  </a:prstClr>
                </a:solidFill>
                <a:latin typeface="Calibri"/>
              </a:rPr>
              <a:pPr defTabSz="761370"/>
              <a:t>‹Nr.›</a:t>
            </a:fld>
            <a:endParaRPr lang="es-PA">
              <a:solidFill>
                <a:prstClr val="black">
                  <a:tint val="75000"/>
                </a:prstClr>
              </a:solidFill>
              <a:latin typeface="Calibri"/>
            </a:endParaRPr>
          </a:p>
        </p:txBody>
      </p:sp>
    </p:spTree>
    <p:extLst>
      <p:ext uri="{BB962C8B-B14F-4D97-AF65-F5344CB8AC3E}">
        <p14:creationId xmlns:p14="http://schemas.microsoft.com/office/powerpoint/2010/main" val="97392993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761370" rtl="0" eaLnBrk="1" latinLnBrk="0" hangingPunct="1">
        <a:spcBef>
          <a:spcPct val="0"/>
        </a:spcBef>
        <a:buNone/>
        <a:defRPr sz="3700" kern="1200">
          <a:solidFill>
            <a:schemeClr val="tx1"/>
          </a:solidFill>
          <a:latin typeface="+mj-lt"/>
          <a:ea typeface="+mj-ea"/>
          <a:cs typeface="+mj-cs"/>
        </a:defRPr>
      </a:lvl1pPr>
    </p:titleStyle>
    <p:bodyStyle>
      <a:lvl1pPr marL="285514" indent="-285514" algn="l" defTabSz="76137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18600" indent="-237915" algn="l" defTabSz="761370"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1702" indent="-190342" algn="l" defTabSz="7613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2380" indent="-190342" algn="l" defTabSz="761370"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13056" indent="-190342" algn="l" defTabSz="761370"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093741" indent="-190342" algn="l" defTabSz="76137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74421" indent="-190342" algn="l" defTabSz="76137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55087" indent="-190342" algn="l" defTabSz="76137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35771" indent="-190342" algn="l" defTabSz="761370"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s-PA"/>
      </a:defPPr>
      <a:lvl1pPr marL="0" algn="l" defTabSz="761370" rtl="0" eaLnBrk="1" latinLnBrk="0" hangingPunct="1">
        <a:defRPr sz="1500" kern="1200">
          <a:solidFill>
            <a:schemeClr val="tx1"/>
          </a:solidFill>
          <a:latin typeface="+mn-lt"/>
          <a:ea typeface="+mn-ea"/>
          <a:cs typeface="+mn-cs"/>
        </a:defRPr>
      </a:lvl1pPr>
      <a:lvl2pPr marL="380685" algn="l" defTabSz="761370" rtl="0" eaLnBrk="1" latinLnBrk="0" hangingPunct="1">
        <a:defRPr sz="1500" kern="1200">
          <a:solidFill>
            <a:schemeClr val="tx1"/>
          </a:solidFill>
          <a:latin typeface="+mn-lt"/>
          <a:ea typeface="+mn-ea"/>
          <a:cs typeface="+mn-cs"/>
        </a:defRPr>
      </a:lvl2pPr>
      <a:lvl3pPr marL="761370" algn="l" defTabSz="761370" rtl="0" eaLnBrk="1" latinLnBrk="0" hangingPunct="1">
        <a:defRPr sz="1500" kern="1200">
          <a:solidFill>
            <a:schemeClr val="tx1"/>
          </a:solidFill>
          <a:latin typeface="+mn-lt"/>
          <a:ea typeface="+mn-ea"/>
          <a:cs typeface="+mn-cs"/>
        </a:defRPr>
      </a:lvl3pPr>
      <a:lvl4pPr marL="1142053" algn="l" defTabSz="761370" rtl="0" eaLnBrk="1" latinLnBrk="0" hangingPunct="1">
        <a:defRPr sz="1500" kern="1200">
          <a:solidFill>
            <a:schemeClr val="tx1"/>
          </a:solidFill>
          <a:latin typeface="+mn-lt"/>
          <a:ea typeface="+mn-ea"/>
          <a:cs typeface="+mn-cs"/>
        </a:defRPr>
      </a:lvl4pPr>
      <a:lvl5pPr marL="1522719" algn="l" defTabSz="761370" rtl="0" eaLnBrk="1" latinLnBrk="0" hangingPunct="1">
        <a:defRPr sz="1500" kern="1200">
          <a:solidFill>
            <a:schemeClr val="tx1"/>
          </a:solidFill>
          <a:latin typeface="+mn-lt"/>
          <a:ea typeface="+mn-ea"/>
          <a:cs typeface="+mn-cs"/>
        </a:defRPr>
      </a:lvl5pPr>
      <a:lvl6pPr marL="1903402" algn="l" defTabSz="761370" rtl="0" eaLnBrk="1" latinLnBrk="0" hangingPunct="1">
        <a:defRPr sz="1500" kern="1200">
          <a:solidFill>
            <a:schemeClr val="tx1"/>
          </a:solidFill>
          <a:latin typeface="+mn-lt"/>
          <a:ea typeface="+mn-ea"/>
          <a:cs typeface="+mn-cs"/>
        </a:defRPr>
      </a:lvl6pPr>
      <a:lvl7pPr marL="2284084" algn="l" defTabSz="761370" rtl="0" eaLnBrk="1" latinLnBrk="0" hangingPunct="1">
        <a:defRPr sz="1500" kern="1200">
          <a:solidFill>
            <a:schemeClr val="tx1"/>
          </a:solidFill>
          <a:latin typeface="+mn-lt"/>
          <a:ea typeface="+mn-ea"/>
          <a:cs typeface="+mn-cs"/>
        </a:defRPr>
      </a:lvl7pPr>
      <a:lvl8pPr marL="2664760" algn="l" defTabSz="761370" rtl="0" eaLnBrk="1" latinLnBrk="0" hangingPunct="1">
        <a:defRPr sz="1500" kern="1200">
          <a:solidFill>
            <a:schemeClr val="tx1"/>
          </a:solidFill>
          <a:latin typeface="+mn-lt"/>
          <a:ea typeface="+mn-ea"/>
          <a:cs typeface="+mn-cs"/>
        </a:defRPr>
      </a:lvl8pPr>
      <a:lvl9pPr marL="3045438" algn="l" defTabSz="7613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6149" tIns="38072" rIns="76149" bIns="38072" rtlCol="0" anchor="ctr">
            <a:normAutofit/>
          </a:bodyPr>
          <a:lstStyle/>
          <a:p>
            <a:r>
              <a:rPr lang="en-US" smtClean="0"/>
              <a:t>Click to edit Master title style</a:t>
            </a:r>
            <a:endParaRPr lang="es-PA"/>
          </a:p>
        </p:txBody>
      </p:sp>
      <p:sp>
        <p:nvSpPr>
          <p:cNvPr id="3" name="Text Placeholder 2"/>
          <p:cNvSpPr>
            <a:spLocks noGrp="1"/>
          </p:cNvSpPr>
          <p:nvPr>
            <p:ph type="body" idx="1"/>
          </p:nvPr>
        </p:nvSpPr>
        <p:spPr>
          <a:xfrm>
            <a:off x="457200" y="1200151"/>
            <a:ext cx="8229600" cy="3394472"/>
          </a:xfrm>
          <a:prstGeom prst="rect">
            <a:avLst/>
          </a:prstGeom>
        </p:spPr>
        <p:txBody>
          <a:bodyPr vert="horz" lIns="76149" tIns="38072" rIns="76149" bIns="380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2"/>
          </p:nvPr>
        </p:nvSpPr>
        <p:spPr>
          <a:xfrm>
            <a:off x="457200" y="4767264"/>
            <a:ext cx="2133600" cy="273844"/>
          </a:xfrm>
          <a:prstGeom prst="rect">
            <a:avLst/>
          </a:prstGeom>
        </p:spPr>
        <p:txBody>
          <a:bodyPr vert="horz" lIns="76149" tIns="38072" rIns="76149" bIns="38072" rtlCol="0" anchor="ctr"/>
          <a:lstStyle>
            <a:lvl1pPr algn="l">
              <a:defRPr sz="1000">
                <a:solidFill>
                  <a:schemeClr val="tx1">
                    <a:tint val="75000"/>
                  </a:schemeClr>
                </a:solidFill>
              </a:defRPr>
            </a:lvl1pPr>
          </a:lstStyle>
          <a:p>
            <a:pPr defTabSz="761490"/>
            <a:fld id="{98142DDF-D889-419B-849A-657E9D8C92FF}" type="datetimeFigureOut">
              <a:rPr lang="es-PA" smtClean="0">
                <a:solidFill>
                  <a:prstClr val="black">
                    <a:tint val="75000"/>
                  </a:prstClr>
                </a:solidFill>
                <a:latin typeface="Calibri"/>
              </a:rPr>
              <a:pPr defTabSz="761490"/>
              <a:t>05/18/17</a:t>
            </a:fld>
            <a:endParaRPr lang="es-PA">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6149" tIns="38072" rIns="76149" bIns="38072" rtlCol="0" anchor="ctr"/>
          <a:lstStyle>
            <a:lvl1pPr algn="ctr">
              <a:defRPr sz="1000">
                <a:solidFill>
                  <a:schemeClr val="tx1">
                    <a:tint val="75000"/>
                  </a:schemeClr>
                </a:solidFill>
              </a:defRPr>
            </a:lvl1pPr>
          </a:lstStyle>
          <a:p>
            <a:pPr defTabSz="761490"/>
            <a:endParaRPr lang="es-P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6149" tIns="38072" rIns="76149" bIns="38072" rtlCol="0" anchor="ctr"/>
          <a:lstStyle>
            <a:lvl1pPr algn="r">
              <a:defRPr sz="1000">
                <a:solidFill>
                  <a:schemeClr val="tx1">
                    <a:tint val="75000"/>
                  </a:schemeClr>
                </a:solidFill>
              </a:defRPr>
            </a:lvl1pPr>
          </a:lstStyle>
          <a:p>
            <a:pPr defTabSz="761490"/>
            <a:fld id="{A8E3E11E-7264-4C5C-87A4-1F4BC6085518}" type="slidenum">
              <a:rPr lang="es-PA" smtClean="0">
                <a:solidFill>
                  <a:prstClr val="black">
                    <a:tint val="75000"/>
                  </a:prstClr>
                </a:solidFill>
                <a:latin typeface="Calibri"/>
              </a:rPr>
              <a:pPr defTabSz="761490"/>
              <a:t>‹Nr.›</a:t>
            </a:fld>
            <a:endParaRPr lang="es-PA">
              <a:solidFill>
                <a:prstClr val="black">
                  <a:tint val="75000"/>
                </a:prstClr>
              </a:solidFill>
              <a:latin typeface="Calibri"/>
            </a:endParaRPr>
          </a:p>
        </p:txBody>
      </p:sp>
    </p:spTree>
    <p:extLst>
      <p:ext uri="{BB962C8B-B14F-4D97-AF65-F5344CB8AC3E}">
        <p14:creationId xmlns:p14="http://schemas.microsoft.com/office/powerpoint/2010/main" val="291199260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761490" rtl="0" eaLnBrk="1" latinLnBrk="0" hangingPunct="1">
        <a:spcBef>
          <a:spcPct val="0"/>
        </a:spcBef>
        <a:buNone/>
        <a:defRPr sz="3700" kern="1200">
          <a:solidFill>
            <a:schemeClr val="tx1"/>
          </a:solidFill>
          <a:latin typeface="+mj-lt"/>
          <a:ea typeface="+mj-ea"/>
          <a:cs typeface="+mj-cs"/>
        </a:defRPr>
      </a:lvl1pPr>
    </p:titleStyle>
    <p:bodyStyle>
      <a:lvl1pPr marL="285559" indent="-285559" algn="l" defTabSz="76149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18700" indent="-237955" algn="l" defTabSz="761490"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1854" indent="-190372" algn="l" defTabSz="76149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2593" indent="-190372" algn="l" defTabSz="761490"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13331" indent="-190372" algn="l" defTabSz="761490"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094076" indent="-190372" algn="l" defTabSz="76149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74817" indent="-190372" algn="l" defTabSz="76149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55547" indent="-190372" algn="l" defTabSz="76149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36291" indent="-190372" algn="l" defTabSz="761490"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s-PA"/>
      </a:defPPr>
      <a:lvl1pPr marL="0" algn="l" defTabSz="761490" rtl="0" eaLnBrk="1" latinLnBrk="0" hangingPunct="1">
        <a:defRPr sz="1500" kern="1200">
          <a:solidFill>
            <a:schemeClr val="tx1"/>
          </a:solidFill>
          <a:latin typeface="+mn-lt"/>
          <a:ea typeface="+mn-ea"/>
          <a:cs typeface="+mn-cs"/>
        </a:defRPr>
      </a:lvl1pPr>
      <a:lvl2pPr marL="380745" algn="l" defTabSz="761490" rtl="0" eaLnBrk="1" latinLnBrk="0" hangingPunct="1">
        <a:defRPr sz="1500" kern="1200">
          <a:solidFill>
            <a:schemeClr val="tx1"/>
          </a:solidFill>
          <a:latin typeface="+mn-lt"/>
          <a:ea typeface="+mn-ea"/>
          <a:cs typeface="+mn-cs"/>
        </a:defRPr>
      </a:lvl2pPr>
      <a:lvl3pPr marL="761490" algn="l" defTabSz="761490" rtl="0" eaLnBrk="1" latinLnBrk="0" hangingPunct="1">
        <a:defRPr sz="1500" kern="1200">
          <a:solidFill>
            <a:schemeClr val="tx1"/>
          </a:solidFill>
          <a:latin typeface="+mn-lt"/>
          <a:ea typeface="+mn-ea"/>
          <a:cs typeface="+mn-cs"/>
        </a:defRPr>
      </a:lvl3pPr>
      <a:lvl4pPr marL="1142233" algn="l" defTabSz="761490" rtl="0" eaLnBrk="1" latinLnBrk="0" hangingPunct="1">
        <a:defRPr sz="1500" kern="1200">
          <a:solidFill>
            <a:schemeClr val="tx1"/>
          </a:solidFill>
          <a:latin typeface="+mn-lt"/>
          <a:ea typeface="+mn-ea"/>
          <a:cs typeface="+mn-cs"/>
        </a:defRPr>
      </a:lvl4pPr>
      <a:lvl5pPr marL="1522963" algn="l" defTabSz="761490" rtl="0" eaLnBrk="1" latinLnBrk="0" hangingPunct="1">
        <a:defRPr sz="1500" kern="1200">
          <a:solidFill>
            <a:schemeClr val="tx1"/>
          </a:solidFill>
          <a:latin typeface="+mn-lt"/>
          <a:ea typeface="+mn-ea"/>
          <a:cs typeface="+mn-cs"/>
        </a:defRPr>
      </a:lvl5pPr>
      <a:lvl6pPr marL="1903706" algn="l" defTabSz="761490" rtl="0" eaLnBrk="1" latinLnBrk="0" hangingPunct="1">
        <a:defRPr sz="1500" kern="1200">
          <a:solidFill>
            <a:schemeClr val="tx1"/>
          </a:solidFill>
          <a:latin typeface="+mn-lt"/>
          <a:ea typeface="+mn-ea"/>
          <a:cs typeface="+mn-cs"/>
        </a:defRPr>
      </a:lvl6pPr>
      <a:lvl7pPr marL="2284449" algn="l" defTabSz="761490" rtl="0" eaLnBrk="1" latinLnBrk="0" hangingPunct="1">
        <a:defRPr sz="1500" kern="1200">
          <a:solidFill>
            <a:schemeClr val="tx1"/>
          </a:solidFill>
          <a:latin typeface="+mn-lt"/>
          <a:ea typeface="+mn-ea"/>
          <a:cs typeface="+mn-cs"/>
        </a:defRPr>
      </a:lvl7pPr>
      <a:lvl8pPr marL="2665187" algn="l" defTabSz="761490" rtl="0" eaLnBrk="1" latinLnBrk="0" hangingPunct="1">
        <a:defRPr sz="1500" kern="1200">
          <a:solidFill>
            <a:schemeClr val="tx1"/>
          </a:solidFill>
          <a:latin typeface="+mn-lt"/>
          <a:ea typeface="+mn-ea"/>
          <a:cs typeface="+mn-cs"/>
        </a:defRPr>
      </a:lvl8pPr>
      <a:lvl9pPr marL="3045926" algn="l" defTabSz="76149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6164" tIns="38080" rIns="76164" bIns="38080" rtlCol="0" anchor="ctr">
            <a:normAutofit/>
          </a:bodyPr>
          <a:lstStyle/>
          <a:p>
            <a:r>
              <a:rPr lang="en-US" smtClean="0"/>
              <a:t>Click to edit Master title style</a:t>
            </a:r>
            <a:endParaRPr lang="es-PA"/>
          </a:p>
        </p:txBody>
      </p:sp>
      <p:sp>
        <p:nvSpPr>
          <p:cNvPr id="3" name="Text Placeholder 2"/>
          <p:cNvSpPr>
            <a:spLocks noGrp="1"/>
          </p:cNvSpPr>
          <p:nvPr>
            <p:ph type="body" idx="1"/>
          </p:nvPr>
        </p:nvSpPr>
        <p:spPr>
          <a:xfrm>
            <a:off x="457200" y="1200151"/>
            <a:ext cx="8229600" cy="3394472"/>
          </a:xfrm>
          <a:prstGeom prst="rect">
            <a:avLst/>
          </a:prstGeom>
        </p:spPr>
        <p:txBody>
          <a:bodyPr vert="horz" lIns="76164" tIns="38080" rIns="76164" bIns="3808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2"/>
          </p:nvPr>
        </p:nvSpPr>
        <p:spPr>
          <a:xfrm>
            <a:off x="457200" y="4767264"/>
            <a:ext cx="2133600" cy="273844"/>
          </a:xfrm>
          <a:prstGeom prst="rect">
            <a:avLst/>
          </a:prstGeom>
        </p:spPr>
        <p:txBody>
          <a:bodyPr vert="horz" lIns="76164" tIns="38080" rIns="76164" bIns="38080" rtlCol="0" anchor="ctr"/>
          <a:lstStyle>
            <a:lvl1pPr algn="l">
              <a:defRPr sz="1000">
                <a:solidFill>
                  <a:schemeClr val="tx1">
                    <a:tint val="75000"/>
                  </a:schemeClr>
                </a:solidFill>
              </a:defRPr>
            </a:lvl1pPr>
          </a:lstStyle>
          <a:p>
            <a:pPr defTabSz="761640"/>
            <a:fld id="{98142DDF-D889-419B-849A-657E9D8C92FF}" type="datetimeFigureOut">
              <a:rPr lang="es-PA" smtClean="0">
                <a:solidFill>
                  <a:prstClr val="black">
                    <a:tint val="75000"/>
                  </a:prstClr>
                </a:solidFill>
                <a:latin typeface="Calibri"/>
              </a:rPr>
              <a:pPr defTabSz="761640"/>
              <a:t>05/18/17</a:t>
            </a:fld>
            <a:endParaRPr lang="es-PA">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6164" tIns="38080" rIns="76164" bIns="38080" rtlCol="0" anchor="ctr"/>
          <a:lstStyle>
            <a:lvl1pPr algn="ctr">
              <a:defRPr sz="1000">
                <a:solidFill>
                  <a:schemeClr val="tx1">
                    <a:tint val="75000"/>
                  </a:schemeClr>
                </a:solidFill>
              </a:defRPr>
            </a:lvl1pPr>
          </a:lstStyle>
          <a:p>
            <a:pPr defTabSz="761640"/>
            <a:endParaRPr lang="es-P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6164" tIns="38080" rIns="76164" bIns="38080" rtlCol="0" anchor="ctr"/>
          <a:lstStyle>
            <a:lvl1pPr algn="r">
              <a:defRPr sz="1000">
                <a:solidFill>
                  <a:schemeClr val="tx1">
                    <a:tint val="75000"/>
                  </a:schemeClr>
                </a:solidFill>
              </a:defRPr>
            </a:lvl1pPr>
          </a:lstStyle>
          <a:p>
            <a:pPr defTabSz="761640"/>
            <a:fld id="{A8E3E11E-7264-4C5C-87A4-1F4BC6085518}" type="slidenum">
              <a:rPr lang="es-PA" smtClean="0">
                <a:solidFill>
                  <a:prstClr val="black">
                    <a:tint val="75000"/>
                  </a:prstClr>
                </a:solidFill>
                <a:latin typeface="Calibri"/>
              </a:rPr>
              <a:pPr defTabSz="761640"/>
              <a:t>‹Nr.›</a:t>
            </a:fld>
            <a:endParaRPr lang="es-PA">
              <a:solidFill>
                <a:prstClr val="black">
                  <a:tint val="75000"/>
                </a:prstClr>
              </a:solidFill>
              <a:latin typeface="Calibri"/>
            </a:endParaRPr>
          </a:p>
        </p:txBody>
      </p:sp>
    </p:spTree>
    <p:extLst>
      <p:ext uri="{BB962C8B-B14F-4D97-AF65-F5344CB8AC3E}">
        <p14:creationId xmlns:p14="http://schemas.microsoft.com/office/powerpoint/2010/main" val="69002658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761640" rtl="0" eaLnBrk="1" latinLnBrk="0" hangingPunct="1">
        <a:spcBef>
          <a:spcPct val="0"/>
        </a:spcBef>
        <a:buNone/>
        <a:defRPr sz="3700" kern="1200">
          <a:solidFill>
            <a:schemeClr val="tx1"/>
          </a:solidFill>
          <a:latin typeface="+mj-lt"/>
          <a:ea typeface="+mj-ea"/>
          <a:cs typeface="+mj-cs"/>
        </a:defRPr>
      </a:lvl1pPr>
    </p:titleStyle>
    <p:bodyStyle>
      <a:lvl1pPr marL="285615" indent="-285615" algn="l" defTabSz="76164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18825" indent="-238005" algn="l" defTabSz="761640"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2044" indent="-190409" algn="l" defTabSz="76164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2860" indent="-190409" algn="l" defTabSz="761640"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13675" indent="-190409" algn="l" defTabSz="761640"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094495" indent="-190409" algn="l" defTabSz="76164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75312" indent="-190409" algn="l" defTabSz="76164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56122" indent="-190409" algn="l" defTabSz="76164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36941" indent="-190409" algn="l" defTabSz="761640"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s-PA"/>
      </a:defPPr>
      <a:lvl1pPr marL="0" algn="l" defTabSz="761640" rtl="0" eaLnBrk="1" latinLnBrk="0" hangingPunct="1">
        <a:defRPr sz="1500" kern="1200">
          <a:solidFill>
            <a:schemeClr val="tx1"/>
          </a:solidFill>
          <a:latin typeface="+mn-lt"/>
          <a:ea typeface="+mn-ea"/>
          <a:cs typeface="+mn-cs"/>
        </a:defRPr>
      </a:lvl1pPr>
      <a:lvl2pPr marL="380820" algn="l" defTabSz="761640" rtl="0" eaLnBrk="1" latinLnBrk="0" hangingPunct="1">
        <a:defRPr sz="1500" kern="1200">
          <a:solidFill>
            <a:schemeClr val="tx1"/>
          </a:solidFill>
          <a:latin typeface="+mn-lt"/>
          <a:ea typeface="+mn-ea"/>
          <a:cs typeface="+mn-cs"/>
        </a:defRPr>
      </a:lvl2pPr>
      <a:lvl3pPr marL="761640" algn="l" defTabSz="761640" rtl="0" eaLnBrk="1" latinLnBrk="0" hangingPunct="1">
        <a:defRPr sz="1500" kern="1200">
          <a:solidFill>
            <a:schemeClr val="tx1"/>
          </a:solidFill>
          <a:latin typeface="+mn-lt"/>
          <a:ea typeface="+mn-ea"/>
          <a:cs typeface="+mn-cs"/>
        </a:defRPr>
      </a:lvl3pPr>
      <a:lvl4pPr marL="1142458" algn="l" defTabSz="761640" rtl="0" eaLnBrk="1" latinLnBrk="0" hangingPunct="1">
        <a:defRPr sz="1500" kern="1200">
          <a:solidFill>
            <a:schemeClr val="tx1"/>
          </a:solidFill>
          <a:latin typeface="+mn-lt"/>
          <a:ea typeface="+mn-ea"/>
          <a:cs typeface="+mn-cs"/>
        </a:defRPr>
      </a:lvl4pPr>
      <a:lvl5pPr marL="1523268" algn="l" defTabSz="761640" rtl="0" eaLnBrk="1" latinLnBrk="0" hangingPunct="1">
        <a:defRPr sz="1500" kern="1200">
          <a:solidFill>
            <a:schemeClr val="tx1"/>
          </a:solidFill>
          <a:latin typeface="+mn-lt"/>
          <a:ea typeface="+mn-ea"/>
          <a:cs typeface="+mn-cs"/>
        </a:defRPr>
      </a:lvl5pPr>
      <a:lvl6pPr marL="1904086" algn="l" defTabSz="761640" rtl="0" eaLnBrk="1" latinLnBrk="0" hangingPunct="1">
        <a:defRPr sz="1500" kern="1200">
          <a:solidFill>
            <a:schemeClr val="tx1"/>
          </a:solidFill>
          <a:latin typeface="+mn-lt"/>
          <a:ea typeface="+mn-ea"/>
          <a:cs typeface="+mn-cs"/>
        </a:defRPr>
      </a:lvl6pPr>
      <a:lvl7pPr marL="2284905" algn="l" defTabSz="761640" rtl="0" eaLnBrk="1" latinLnBrk="0" hangingPunct="1">
        <a:defRPr sz="1500" kern="1200">
          <a:solidFill>
            <a:schemeClr val="tx1"/>
          </a:solidFill>
          <a:latin typeface="+mn-lt"/>
          <a:ea typeface="+mn-ea"/>
          <a:cs typeface="+mn-cs"/>
        </a:defRPr>
      </a:lvl7pPr>
      <a:lvl8pPr marL="2665720" algn="l" defTabSz="761640" rtl="0" eaLnBrk="1" latinLnBrk="0" hangingPunct="1">
        <a:defRPr sz="1500" kern="1200">
          <a:solidFill>
            <a:schemeClr val="tx1"/>
          </a:solidFill>
          <a:latin typeface="+mn-lt"/>
          <a:ea typeface="+mn-ea"/>
          <a:cs typeface="+mn-cs"/>
        </a:defRPr>
      </a:lvl8pPr>
      <a:lvl9pPr marL="3046536" algn="l" defTabSz="761640" rtl="0" eaLnBrk="1" latinLnBrk="0" hangingPunct="1">
        <a:defRPr sz="1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6179" tIns="38088" rIns="76179" bIns="38088" rtlCol="0" anchor="ctr">
            <a:normAutofit/>
          </a:bodyPr>
          <a:lstStyle/>
          <a:p>
            <a:r>
              <a:rPr lang="en-US" smtClean="0"/>
              <a:t>Click to edit Master title style</a:t>
            </a:r>
            <a:endParaRPr lang="es-PA"/>
          </a:p>
        </p:txBody>
      </p:sp>
      <p:sp>
        <p:nvSpPr>
          <p:cNvPr id="3" name="Text Placeholder 2"/>
          <p:cNvSpPr>
            <a:spLocks noGrp="1"/>
          </p:cNvSpPr>
          <p:nvPr>
            <p:ph type="body" idx="1"/>
          </p:nvPr>
        </p:nvSpPr>
        <p:spPr>
          <a:xfrm>
            <a:off x="457200" y="1200151"/>
            <a:ext cx="8229600" cy="3394472"/>
          </a:xfrm>
          <a:prstGeom prst="rect">
            <a:avLst/>
          </a:prstGeom>
        </p:spPr>
        <p:txBody>
          <a:bodyPr vert="horz" lIns="76179" tIns="38088" rIns="76179" bIns="380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2"/>
          </p:nvPr>
        </p:nvSpPr>
        <p:spPr>
          <a:xfrm>
            <a:off x="457200" y="4767264"/>
            <a:ext cx="2133600" cy="273844"/>
          </a:xfrm>
          <a:prstGeom prst="rect">
            <a:avLst/>
          </a:prstGeom>
        </p:spPr>
        <p:txBody>
          <a:bodyPr vert="horz" lIns="76179" tIns="38088" rIns="76179" bIns="38088" rtlCol="0" anchor="ctr"/>
          <a:lstStyle>
            <a:lvl1pPr algn="l">
              <a:defRPr sz="1000">
                <a:solidFill>
                  <a:schemeClr val="tx1">
                    <a:tint val="75000"/>
                  </a:schemeClr>
                </a:solidFill>
              </a:defRPr>
            </a:lvl1pPr>
          </a:lstStyle>
          <a:p>
            <a:pPr defTabSz="761790"/>
            <a:fld id="{98142DDF-D889-419B-849A-657E9D8C92FF}" type="datetimeFigureOut">
              <a:rPr lang="es-PA" smtClean="0">
                <a:solidFill>
                  <a:prstClr val="black">
                    <a:tint val="75000"/>
                  </a:prstClr>
                </a:solidFill>
                <a:latin typeface="Calibri"/>
              </a:rPr>
              <a:pPr defTabSz="761790"/>
              <a:t>05/18/17</a:t>
            </a:fld>
            <a:endParaRPr lang="es-PA">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6179" tIns="38088" rIns="76179" bIns="38088" rtlCol="0" anchor="ctr"/>
          <a:lstStyle>
            <a:lvl1pPr algn="ctr">
              <a:defRPr sz="1000">
                <a:solidFill>
                  <a:schemeClr val="tx1">
                    <a:tint val="75000"/>
                  </a:schemeClr>
                </a:solidFill>
              </a:defRPr>
            </a:lvl1pPr>
          </a:lstStyle>
          <a:p>
            <a:pPr defTabSz="761790"/>
            <a:endParaRPr lang="es-P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6179" tIns="38088" rIns="76179" bIns="38088" rtlCol="0" anchor="ctr"/>
          <a:lstStyle>
            <a:lvl1pPr algn="r">
              <a:defRPr sz="1000">
                <a:solidFill>
                  <a:schemeClr val="tx1">
                    <a:tint val="75000"/>
                  </a:schemeClr>
                </a:solidFill>
              </a:defRPr>
            </a:lvl1pPr>
          </a:lstStyle>
          <a:p>
            <a:pPr defTabSz="761790"/>
            <a:fld id="{A8E3E11E-7264-4C5C-87A4-1F4BC6085518}" type="slidenum">
              <a:rPr lang="es-PA" smtClean="0">
                <a:solidFill>
                  <a:prstClr val="black">
                    <a:tint val="75000"/>
                  </a:prstClr>
                </a:solidFill>
                <a:latin typeface="Calibri"/>
              </a:rPr>
              <a:pPr defTabSz="761790"/>
              <a:t>‹Nr.›</a:t>
            </a:fld>
            <a:endParaRPr lang="es-PA">
              <a:solidFill>
                <a:prstClr val="black">
                  <a:tint val="75000"/>
                </a:prstClr>
              </a:solidFill>
              <a:latin typeface="Calibri"/>
            </a:endParaRPr>
          </a:p>
        </p:txBody>
      </p:sp>
    </p:spTree>
    <p:extLst>
      <p:ext uri="{BB962C8B-B14F-4D97-AF65-F5344CB8AC3E}">
        <p14:creationId xmlns:p14="http://schemas.microsoft.com/office/powerpoint/2010/main" val="690242669"/>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ctr" defTabSz="761790" rtl="0" eaLnBrk="1" latinLnBrk="0" hangingPunct="1">
        <a:spcBef>
          <a:spcPct val="0"/>
        </a:spcBef>
        <a:buNone/>
        <a:defRPr sz="3700" kern="1200">
          <a:solidFill>
            <a:schemeClr val="tx1"/>
          </a:solidFill>
          <a:latin typeface="+mj-lt"/>
          <a:ea typeface="+mj-ea"/>
          <a:cs typeface="+mj-cs"/>
        </a:defRPr>
      </a:lvl1pPr>
    </p:titleStyle>
    <p:bodyStyle>
      <a:lvl1pPr marL="285672" indent="-285672" algn="l" defTabSz="76179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18950" indent="-238055" algn="l" defTabSz="761790"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2234" indent="-190447" algn="l" defTabSz="76179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127" indent="-190447" algn="l" defTabSz="761790"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14018" indent="-190447" algn="l" defTabSz="761790"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094913" indent="-190447" algn="l" defTabSz="76179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75807" indent="-190447" algn="l" defTabSz="76179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56697" indent="-190447" algn="l" defTabSz="76179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37590" indent="-190447" algn="l" defTabSz="761790"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s-PA"/>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76197" tIns="38098" rIns="76197" bIns="38098" rtlCol="0" anchor="ctr">
            <a:normAutofit/>
          </a:bodyPr>
          <a:lstStyle/>
          <a:p>
            <a:r>
              <a:rPr lang="en-US" smtClean="0"/>
              <a:t>Click to edit Master title style</a:t>
            </a:r>
            <a:endParaRPr lang="es-PA"/>
          </a:p>
        </p:txBody>
      </p:sp>
      <p:sp>
        <p:nvSpPr>
          <p:cNvPr id="3" name="Text Placeholder 2"/>
          <p:cNvSpPr>
            <a:spLocks noGrp="1"/>
          </p:cNvSpPr>
          <p:nvPr>
            <p:ph type="body" idx="1"/>
          </p:nvPr>
        </p:nvSpPr>
        <p:spPr>
          <a:xfrm>
            <a:off x="457200" y="1200151"/>
            <a:ext cx="8229600" cy="3394472"/>
          </a:xfrm>
          <a:prstGeom prst="rect">
            <a:avLst/>
          </a:prstGeom>
        </p:spPr>
        <p:txBody>
          <a:bodyPr vert="horz" lIns="76197" tIns="38098" rIns="76197" bIns="380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PA"/>
          </a:p>
        </p:txBody>
      </p:sp>
      <p:sp>
        <p:nvSpPr>
          <p:cNvPr id="4" name="Date Placeholder 3"/>
          <p:cNvSpPr>
            <a:spLocks noGrp="1"/>
          </p:cNvSpPr>
          <p:nvPr>
            <p:ph type="dt" sz="half" idx="2"/>
          </p:nvPr>
        </p:nvSpPr>
        <p:spPr>
          <a:xfrm>
            <a:off x="457200" y="4767264"/>
            <a:ext cx="2133600" cy="273844"/>
          </a:xfrm>
          <a:prstGeom prst="rect">
            <a:avLst/>
          </a:prstGeom>
        </p:spPr>
        <p:txBody>
          <a:bodyPr vert="horz" lIns="76197" tIns="38098" rIns="76197" bIns="38098" rtlCol="0" anchor="ctr"/>
          <a:lstStyle>
            <a:lvl1pPr algn="l">
              <a:defRPr sz="1000">
                <a:solidFill>
                  <a:schemeClr val="tx1">
                    <a:tint val="75000"/>
                  </a:schemeClr>
                </a:solidFill>
              </a:defRPr>
            </a:lvl1pPr>
          </a:lstStyle>
          <a:p>
            <a:pPr defTabSz="761970"/>
            <a:fld id="{98142DDF-D889-419B-849A-657E9D8C92FF}" type="datetimeFigureOut">
              <a:rPr lang="es-PA" smtClean="0">
                <a:solidFill>
                  <a:prstClr val="black">
                    <a:tint val="75000"/>
                  </a:prstClr>
                </a:solidFill>
                <a:latin typeface="Calibri"/>
              </a:rPr>
              <a:pPr defTabSz="761970"/>
              <a:t>05/18/17</a:t>
            </a:fld>
            <a:endParaRPr lang="es-PA">
              <a:solidFill>
                <a:prstClr val="black">
                  <a:tint val="75000"/>
                </a:prstClr>
              </a:solidFill>
              <a:latin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76197" tIns="38098" rIns="76197" bIns="38098" rtlCol="0" anchor="ctr"/>
          <a:lstStyle>
            <a:lvl1pPr algn="ctr">
              <a:defRPr sz="1000">
                <a:solidFill>
                  <a:schemeClr val="tx1">
                    <a:tint val="75000"/>
                  </a:schemeClr>
                </a:solidFill>
              </a:defRPr>
            </a:lvl1pPr>
          </a:lstStyle>
          <a:p>
            <a:pPr defTabSz="761970"/>
            <a:endParaRPr lang="es-P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76197" tIns="38098" rIns="76197" bIns="38098" rtlCol="0" anchor="ctr"/>
          <a:lstStyle>
            <a:lvl1pPr algn="r">
              <a:defRPr sz="1000">
                <a:solidFill>
                  <a:schemeClr val="tx1">
                    <a:tint val="75000"/>
                  </a:schemeClr>
                </a:solidFill>
              </a:defRPr>
            </a:lvl1pPr>
          </a:lstStyle>
          <a:p>
            <a:pPr defTabSz="761970"/>
            <a:fld id="{A8E3E11E-7264-4C5C-87A4-1F4BC6085518}" type="slidenum">
              <a:rPr lang="es-PA" smtClean="0">
                <a:solidFill>
                  <a:prstClr val="black">
                    <a:tint val="75000"/>
                  </a:prstClr>
                </a:solidFill>
                <a:latin typeface="Calibri"/>
              </a:rPr>
              <a:pPr defTabSz="761970"/>
              <a:t>‹Nr.›</a:t>
            </a:fld>
            <a:endParaRPr lang="es-PA">
              <a:solidFill>
                <a:prstClr val="black">
                  <a:tint val="75000"/>
                </a:prstClr>
              </a:solidFill>
              <a:latin typeface="Calibri"/>
            </a:endParaRPr>
          </a:p>
        </p:txBody>
      </p:sp>
    </p:spTree>
    <p:extLst>
      <p:ext uri="{BB962C8B-B14F-4D97-AF65-F5344CB8AC3E}">
        <p14:creationId xmlns:p14="http://schemas.microsoft.com/office/powerpoint/2010/main" val="112407149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defTabSz="761970" rtl="0" eaLnBrk="1" latinLnBrk="0" hangingPunct="1">
        <a:spcBef>
          <a:spcPct val="0"/>
        </a:spcBef>
        <a:buNone/>
        <a:defRPr sz="3700"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s-PA"/>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png"/><Relationship Id="rId3"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 Id="rId3"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microsoft.com/office/2007/relationships/hdphoto" Target="../media/hdphoto5.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png"/><Relationship Id="rId3" Type="http://schemas.microsoft.com/office/2007/relationships/hdphoto" Target="../media/hdphoto6.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 Id="rId3" Type="http://schemas.microsoft.com/office/2007/relationships/hdphoto" Target="../media/hdphoto7.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6.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7.png"/><Relationship Id="rId3" Type="http://schemas.microsoft.com/office/2007/relationships/hdphoto" Target="../media/hdphoto8.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37.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49.xml"/><Relationship Id="rId2"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64.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22.jpeg"/><Relationship Id="rId3"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4" Type="http://schemas.microsoft.com/office/2007/relationships/hdphoto" Target="../media/hdphoto10.wdp"/><Relationship Id="rId1" Type="http://schemas.openxmlformats.org/officeDocument/2006/relationships/slideLayout" Target="../slideLayouts/slideLayout82.xml"/><Relationship Id="rId2"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24.png"/><Relationship Id="rId3" Type="http://schemas.microsoft.com/office/2007/relationships/hdphoto" Target="../media/hdphoto1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4" Type="http://schemas.microsoft.com/office/2007/relationships/hdphoto" Target="../media/hdphoto12.wdp"/><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microsoft.com/office/2007/relationships/hdphoto" Target="../media/hdphoto1.wdp"/><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87610" y="1124616"/>
            <a:ext cx="7175363" cy="1065162"/>
          </a:xfrm>
        </p:spPr>
        <p:txBody>
          <a:bodyPr>
            <a:normAutofit fontScale="90000"/>
          </a:bodyPr>
          <a:lstStyle/>
          <a:p>
            <a:pPr algn="ctr"/>
            <a:r>
              <a:rPr lang="es-ES" sz="3600" b="1" dirty="0">
                <a:solidFill>
                  <a:srgbClr val="000090"/>
                </a:solidFill>
                <a:latin typeface="Cambria"/>
                <a:cs typeface="Cambria"/>
              </a:rPr>
              <a:t>SITUACIÓN DEL CÁNCER EN PANAMÁ</a:t>
            </a:r>
            <a:br>
              <a:rPr lang="es-ES" sz="3600" b="1" dirty="0">
                <a:solidFill>
                  <a:srgbClr val="000090"/>
                </a:solidFill>
                <a:latin typeface="Cambria"/>
                <a:cs typeface="Cambria"/>
              </a:rPr>
            </a:br>
            <a:r>
              <a:rPr lang="es-ES" sz="2700" dirty="0">
                <a:solidFill>
                  <a:srgbClr val="000090"/>
                </a:solidFill>
                <a:latin typeface="Cambria"/>
                <a:cs typeface="Cambria"/>
              </a:rPr>
              <a:t>Estrategias Preventivas y Diagn</a:t>
            </a:r>
            <a:r>
              <a:rPr lang="es-ES" sz="2700" dirty="0">
                <a:solidFill>
                  <a:srgbClr val="000090"/>
                </a:solidFill>
                <a:latin typeface="Cambria"/>
                <a:cs typeface="Cambria"/>
              </a:rPr>
              <a:t>óstico Temprano</a:t>
            </a:r>
            <a:endParaRPr lang="es-ES" sz="2700" dirty="0">
              <a:solidFill>
                <a:srgbClr val="000090"/>
              </a:solidFill>
              <a:latin typeface="Cambria"/>
              <a:cs typeface="Cambria"/>
            </a:endParaRPr>
          </a:p>
        </p:txBody>
      </p:sp>
      <p:sp>
        <p:nvSpPr>
          <p:cNvPr id="3" name="Subtítulo 2"/>
          <p:cNvSpPr>
            <a:spLocks noGrp="1"/>
          </p:cNvSpPr>
          <p:nvPr>
            <p:ph type="subTitle" idx="1"/>
          </p:nvPr>
        </p:nvSpPr>
        <p:spPr>
          <a:xfrm>
            <a:off x="4090603" y="3686743"/>
            <a:ext cx="4651379" cy="1046630"/>
          </a:xfrm>
        </p:spPr>
        <p:txBody>
          <a:bodyPr>
            <a:normAutofit/>
          </a:bodyPr>
          <a:lstStyle/>
          <a:p>
            <a:pPr algn="ctr"/>
            <a:r>
              <a:rPr lang="es-ES" sz="1800" dirty="0"/>
              <a:t>DRA.  BLEIXEN ADMADÉ BRAWERMAN</a:t>
            </a:r>
          </a:p>
          <a:p>
            <a:pPr algn="ctr"/>
            <a:endParaRPr lang="es-ES" sz="1800" dirty="0"/>
          </a:p>
          <a:p>
            <a:pPr algn="ctr"/>
            <a:r>
              <a:rPr lang="es-ES" sz="1800" dirty="0"/>
              <a:t>GINECOLOGA ONCÓLOGA</a:t>
            </a:r>
            <a:endParaRPr lang="es-ES" sz="1800" dirty="0"/>
          </a:p>
        </p:txBody>
      </p:sp>
      <p:pic>
        <p:nvPicPr>
          <p:cNvPr id="4" name="Imagen 3"/>
          <p:cNvPicPr>
            <a:picLocks noChangeAspect="1"/>
          </p:cNvPicPr>
          <p:nvPr/>
        </p:nvPicPr>
        <p:blipFill>
          <a:blip r:embed="rId2"/>
          <a:stretch>
            <a:fillRect/>
          </a:stretch>
        </p:blipFill>
        <p:spPr>
          <a:xfrm>
            <a:off x="181440" y="3608782"/>
            <a:ext cx="2312200" cy="1124615"/>
          </a:xfrm>
          <a:prstGeom prst="rect">
            <a:avLst/>
          </a:prstGeom>
        </p:spPr>
      </p:pic>
      <p:pic>
        <p:nvPicPr>
          <p:cNvPr id="5" name="Imagen 4"/>
          <p:cNvPicPr>
            <a:picLocks noChangeAspect="1"/>
          </p:cNvPicPr>
          <p:nvPr/>
        </p:nvPicPr>
        <p:blipFill>
          <a:blip r:embed="rId3"/>
          <a:stretch>
            <a:fillRect/>
          </a:stretch>
        </p:blipFill>
        <p:spPr>
          <a:xfrm>
            <a:off x="88904" y="0"/>
            <a:ext cx="1295400" cy="1295400"/>
          </a:xfrm>
          <a:prstGeom prst="rect">
            <a:avLst/>
          </a:prstGeom>
        </p:spPr>
      </p:pic>
    </p:spTree>
    <p:extLst>
      <p:ext uri="{BB962C8B-B14F-4D97-AF65-F5344CB8AC3E}">
        <p14:creationId xmlns:p14="http://schemas.microsoft.com/office/powerpoint/2010/main" val="28283167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a:solidFill>
                  <a:srgbClr val="A639FF"/>
                </a:solidFill>
              </a:rPr>
              <a:t>Incidencia: Panam</a:t>
            </a:r>
            <a:r>
              <a:rPr lang="es-PA" sz="3200" b="1" dirty="0">
                <a:solidFill>
                  <a:srgbClr val="A639FF"/>
                </a:solidFill>
              </a:rPr>
              <a:t>á</a:t>
            </a:r>
          </a:p>
        </p:txBody>
      </p:sp>
      <p:pic>
        <p:nvPicPr>
          <p:cNvPr id="1536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83853" y="1275606"/>
            <a:ext cx="8192910" cy="3305260"/>
          </a:xfrm>
          <a:prstGeom prst="rect">
            <a:avLst/>
          </a:prstGeom>
          <a:noFill/>
          <a:ln w="28575">
            <a:solidFill>
              <a:schemeClr val="accent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958844"/>
            <a:ext cx="9144000" cy="199974"/>
          </a:xfrm>
          <a:prstGeom prst="rect">
            <a:avLst/>
          </a:prstGeom>
          <a:solidFill>
            <a:schemeClr val="accent2">
              <a:lumMod val="40000"/>
              <a:lumOff val="60000"/>
            </a:schemeClr>
          </a:solidFill>
        </p:spPr>
        <p:txBody>
          <a:bodyPr wrap="square" lIns="76128" tIns="38060" rIns="76128" bIns="38060" rtlCol="0">
            <a:spAutoFit/>
          </a:bodyPr>
          <a:lstStyle/>
          <a:p>
            <a:r>
              <a:rPr lang="es-PA" sz="800" dirty="0">
                <a:solidFill>
                  <a:prstClr val="black"/>
                </a:solidFill>
              </a:rPr>
              <a:t>Registro Nacional del Cáncer de Panamá. Informe del Cáncer de Mama en Panamá. INEC-MINSA 2014.</a:t>
            </a:r>
          </a:p>
        </p:txBody>
      </p:sp>
    </p:spTree>
    <p:extLst>
      <p:ext uri="{BB962C8B-B14F-4D97-AF65-F5344CB8AC3E}">
        <p14:creationId xmlns:p14="http://schemas.microsoft.com/office/powerpoint/2010/main" val="1690745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a:solidFill>
                  <a:srgbClr val="A639FF"/>
                </a:solidFill>
              </a:rPr>
              <a:t>Tendencia en la incidencia: Panamá</a:t>
            </a:r>
            <a:endParaRPr lang="es-PA" sz="3200" b="1" dirty="0">
              <a:solidFill>
                <a:srgbClr val="A639FF"/>
              </a:solidFill>
            </a:endParaRPr>
          </a:p>
        </p:txBody>
      </p:sp>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99663" y="1183529"/>
            <a:ext cx="6144682" cy="3463599"/>
          </a:xfrm>
          <a:prstGeom prst="rect">
            <a:avLst/>
          </a:prstGeom>
          <a:noFill/>
          <a:ln w="28575">
            <a:solidFill>
              <a:schemeClr val="accent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4958844"/>
            <a:ext cx="9144000" cy="199974"/>
          </a:xfrm>
          <a:prstGeom prst="rect">
            <a:avLst/>
          </a:prstGeom>
          <a:solidFill>
            <a:schemeClr val="accent2">
              <a:lumMod val="40000"/>
              <a:lumOff val="60000"/>
            </a:schemeClr>
          </a:solidFill>
        </p:spPr>
        <p:txBody>
          <a:bodyPr wrap="square" lIns="76128" tIns="38060" rIns="76128" bIns="38060" rtlCol="0">
            <a:spAutoFit/>
          </a:bodyPr>
          <a:lstStyle/>
          <a:p>
            <a:r>
              <a:rPr lang="es-PA" sz="800" dirty="0">
                <a:solidFill>
                  <a:prstClr val="black"/>
                </a:solidFill>
              </a:rPr>
              <a:t>Registro Nacional del Cáncer de Panamá. Informe del Cáncer de Mama en Panamá. INEC-MINSA 2014.</a:t>
            </a:r>
          </a:p>
        </p:txBody>
      </p:sp>
    </p:spTree>
    <p:extLst>
      <p:ext uri="{BB962C8B-B14F-4D97-AF65-F5344CB8AC3E}">
        <p14:creationId xmlns:p14="http://schemas.microsoft.com/office/powerpoint/2010/main" val="16427542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a:solidFill>
                  <a:srgbClr val="A639FF"/>
                </a:solidFill>
              </a:rPr>
              <a:t>Mortalidad: Panamá</a:t>
            </a:r>
            <a:endParaRPr lang="es-PA" sz="3200" b="1" dirty="0">
              <a:solidFill>
                <a:srgbClr val="A639FF"/>
              </a:solidFill>
            </a:endParaRPr>
          </a:p>
        </p:txBody>
      </p:sp>
      <p:pic>
        <p:nvPicPr>
          <p:cNvPr id="17410" name="Picture 2"/>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6000" y="1265172"/>
            <a:ext cx="8192000" cy="3304800"/>
          </a:xfrm>
          <a:prstGeom prst="rect">
            <a:avLst/>
          </a:prstGeom>
          <a:noFill/>
          <a:ln w="28575">
            <a:solidFill>
              <a:schemeClr val="accent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0" y="4958844"/>
            <a:ext cx="9144000" cy="199974"/>
          </a:xfrm>
          <a:prstGeom prst="rect">
            <a:avLst/>
          </a:prstGeom>
          <a:solidFill>
            <a:schemeClr val="accent2">
              <a:lumMod val="40000"/>
              <a:lumOff val="60000"/>
            </a:schemeClr>
          </a:solidFill>
        </p:spPr>
        <p:txBody>
          <a:bodyPr wrap="square" lIns="76128" tIns="38060" rIns="76128" bIns="38060" rtlCol="0">
            <a:spAutoFit/>
          </a:bodyPr>
          <a:lstStyle/>
          <a:p>
            <a:r>
              <a:rPr lang="es-PA" sz="800" dirty="0">
                <a:solidFill>
                  <a:prstClr val="black"/>
                </a:solidFill>
              </a:rPr>
              <a:t>Registro Nacional del Cáncer de Panamá. Informe del Cáncer de Mama en Panamá. INEC-MINSA 2014.</a:t>
            </a:r>
          </a:p>
        </p:txBody>
      </p:sp>
    </p:spTree>
    <p:extLst>
      <p:ext uri="{BB962C8B-B14F-4D97-AF65-F5344CB8AC3E}">
        <p14:creationId xmlns:p14="http://schemas.microsoft.com/office/powerpoint/2010/main" val="2477191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s-PA" sz="3200" b="1" dirty="0">
                <a:solidFill>
                  <a:srgbClr val="A639FF"/>
                </a:solidFill>
              </a:rPr>
              <a:t>Incidencia por edad</a:t>
            </a:r>
            <a:endParaRPr lang="es-PA" sz="3200" b="1" dirty="0">
              <a:solidFill>
                <a:srgbClr val="A639FF"/>
              </a:solidFill>
            </a:endParaRPr>
          </a:p>
        </p:txBody>
      </p:sp>
      <p:pic>
        <p:nvPicPr>
          <p:cNvPr id="542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5545" y="1221601"/>
            <a:ext cx="8256917" cy="3360374"/>
          </a:xfrm>
          <a:prstGeom prst="rect">
            <a:avLst/>
          </a:prstGeom>
          <a:noFill/>
          <a:ln w="28575">
            <a:solidFill>
              <a:schemeClr val="accent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4958844"/>
            <a:ext cx="9144000" cy="199974"/>
          </a:xfrm>
          <a:prstGeom prst="rect">
            <a:avLst/>
          </a:prstGeom>
          <a:solidFill>
            <a:schemeClr val="accent2">
              <a:lumMod val="40000"/>
              <a:lumOff val="60000"/>
            </a:schemeClr>
          </a:solidFill>
        </p:spPr>
        <p:txBody>
          <a:bodyPr wrap="square" lIns="76128" tIns="38060" rIns="76128" bIns="38060" rtlCol="0">
            <a:spAutoFit/>
          </a:bodyPr>
          <a:lstStyle/>
          <a:p>
            <a:r>
              <a:rPr lang="en-US" sz="800" dirty="0">
                <a:solidFill>
                  <a:prstClr val="black"/>
                </a:solidFill>
              </a:rPr>
              <a:t>Surveillance, Epidemiology, and End Results Program. Available on: www.seer.cancer.gov</a:t>
            </a:r>
            <a:endParaRPr lang="es-PA" sz="800" dirty="0">
              <a:solidFill>
                <a:prstClr val="black"/>
              </a:solidFill>
            </a:endParaRPr>
          </a:p>
        </p:txBody>
      </p:sp>
    </p:spTree>
    <p:extLst>
      <p:ext uri="{BB962C8B-B14F-4D97-AF65-F5344CB8AC3E}">
        <p14:creationId xmlns:p14="http://schemas.microsoft.com/office/powerpoint/2010/main" val="27181734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s-PA" sz="1200" dirty="0">
                <a:solidFill>
                  <a:srgbClr val="3366FF"/>
                </a:solidFill>
              </a:rPr>
              <a:t>Perfil del Cáncer de Mama. Registro Nacional de </a:t>
            </a:r>
            <a:r>
              <a:rPr lang="es-PA" sz="1200" dirty="0" smtClean="0">
                <a:solidFill>
                  <a:srgbClr val="3366FF"/>
                </a:solidFill>
              </a:rPr>
              <a:t>Cáncer , 2010</a:t>
            </a:r>
            <a:endParaRPr lang="es-PA" sz="1200" dirty="0">
              <a:solidFill>
                <a:srgbClr val="3366FF"/>
              </a:solidFill>
            </a:endParaRP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804" y="1437625"/>
            <a:ext cx="8214392" cy="291952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Título 2"/>
          <p:cNvSpPr>
            <a:spLocks noGrp="1"/>
          </p:cNvSpPr>
          <p:nvPr>
            <p:ph type="title"/>
          </p:nvPr>
        </p:nvSpPr>
        <p:spPr/>
        <p:txBody>
          <a:bodyPr>
            <a:normAutofit/>
          </a:bodyPr>
          <a:lstStyle/>
          <a:p>
            <a:r>
              <a:rPr lang="es-ES" sz="3200" dirty="0" smtClean="0">
                <a:solidFill>
                  <a:srgbClr val="FF18DA"/>
                </a:solidFill>
              </a:rPr>
              <a:t>Incidencia por Grupo Etario: Panam</a:t>
            </a:r>
            <a:r>
              <a:rPr lang="es-ES" sz="3200" dirty="0" smtClean="0">
                <a:solidFill>
                  <a:srgbClr val="FF18DA"/>
                </a:solidFill>
              </a:rPr>
              <a:t>á</a:t>
            </a:r>
            <a:endParaRPr lang="es-ES" sz="3200" dirty="0">
              <a:solidFill>
                <a:srgbClr val="FF18DA"/>
              </a:solidFill>
            </a:endParaRPr>
          </a:p>
        </p:txBody>
      </p:sp>
    </p:spTree>
    <p:extLst>
      <p:ext uri="{BB962C8B-B14F-4D97-AF65-F5344CB8AC3E}">
        <p14:creationId xmlns:p14="http://schemas.microsoft.com/office/powerpoint/2010/main" val="35415572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s-PA" sz="3200" b="1" dirty="0">
                <a:solidFill>
                  <a:srgbClr val="A639FF"/>
                </a:solidFill>
              </a:rPr>
              <a:t>Mortalidad por edad</a:t>
            </a:r>
            <a:endParaRPr lang="es-PA" sz="3200" b="1" dirty="0">
              <a:solidFill>
                <a:srgbClr val="A639FF"/>
              </a:solidFill>
            </a:endParaRPr>
          </a:p>
        </p:txBody>
      </p:sp>
      <p:pic>
        <p:nvPicPr>
          <p:cNvPr id="55298" name="Picture 2"/>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44000" y="1221600"/>
            <a:ext cx="8256000" cy="3361500"/>
          </a:xfrm>
          <a:prstGeom prst="rect">
            <a:avLst/>
          </a:prstGeom>
          <a:noFill/>
          <a:ln w="28575">
            <a:solidFill>
              <a:schemeClr val="accent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4958844"/>
            <a:ext cx="9144000" cy="199974"/>
          </a:xfrm>
          <a:prstGeom prst="rect">
            <a:avLst/>
          </a:prstGeom>
          <a:solidFill>
            <a:schemeClr val="accent2">
              <a:lumMod val="40000"/>
              <a:lumOff val="60000"/>
            </a:schemeClr>
          </a:solidFill>
        </p:spPr>
        <p:txBody>
          <a:bodyPr wrap="square" lIns="76128" tIns="38060" rIns="76128" bIns="38060" rtlCol="0">
            <a:spAutoFit/>
          </a:bodyPr>
          <a:lstStyle/>
          <a:p>
            <a:r>
              <a:rPr lang="en-US" sz="800" dirty="0">
                <a:solidFill>
                  <a:prstClr val="black"/>
                </a:solidFill>
              </a:rPr>
              <a:t>Surveillance, Epidemiology, and End Results Program. Available on: www.seer.cancer.gov</a:t>
            </a:r>
            <a:endParaRPr lang="es-PA" sz="800" dirty="0">
              <a:solidFill>
                <a:prstClr val="black"/>
              </a:solidFill>
            </a:endParaRPr>
          </a:p>
        </p:txBody>
      </p:sp>
    </p:spTree>
    <p:extLst>
      <p:ext uri="{BB962C8B-B14F-4D97-AF65-F5344CB8AC3E}">
        <p14:creationId xmlns:p14="http://schemas.microsoft.com/office/powerpoint/2010/main" val="1513097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a:solidFill>
                  <a:srgbClr val="FF18DA"/>
                </a:solidFill>
              </a:rPr>
              <a:t>Probabilidad de Cáncer de mama</a:t>
            </a:r>
            <a:endParaRPr lang="es-PA" sz="3200" b="1" dirty="0">
              <a:solidFill>
                <a:srgbClr val="FF18DA"/>
              </a:solidFill>
            </a:endParaRPr>
          </a:p>
        </p:txBody>
      </p:sp>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11643" y="1167594"/>
            <a:ext cx="5120715" cy="3618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4958844"/>
            <a:ext cx="9144000" cy="199974"/>
          </a:xfrm>
          <a:prstGeom prst="rect">
            <a:avLst/>
          </a:prstGeom>
          <a:solidFill>
            <a:schemeClr val="accent2">
              <a:lumMod val="40000"/>
              <a:lumOff val="60000"/>
            </a:schemeClr>
          </a:solidFill>
        </p:spPr>
        <p:txBody>
          <a:bodyPr wrap="square" lIns="76128" tIns="38060" rIns="76128" bIns="38060">
            <a:spAutoFit/>
          </a:bodyPr>
          <a:lstStyle/>
          <a:p>
            <a:r>
              <a:rPr lang="es-PA" sz="800" dirty="0" err="1">
                <a:solidFill>
                  <a:prstClr val="black"/>
                </a:solidFill>
              </a:rPr>
              <a:t>DeSantis</a:t>
            </a:r>
            <a:r>
              <a:rPr lang="es-PA" sz="800" dirty="0">
                <a:solidFill>
                  <a:prstClr val="black"/>
                </a:solidFill>
              </a:rPr>
              <a:t> C, et al. </a:t>
            </a:r>
            <a:r>
              <a:rPr lang="es-PA" sz="800" dirty="0" err="1">
                <a:solidFill>
                  <a:prstClr val="black"/>
                </a:solidFill>
              </a:rPr>
              <a:t>Breast</a:t>
            </a:r>
            <a:r>
              <a:rPr lang="es-PA" sz="800" dirty="0">
                <a:solidFill>
                  <a:prstClr val="black"/>
                </a:solidFill>
              </a:rPr>
              <a:t> </a:t>
            </a:r>
            <a:r>
              <a:rPr lang="es-PA" sz="800" dirty="0" err="1">
                <a:solidFill>
                  <a:prstClr val="black"/>
                </a:solidFill>
              </a:rPr>
              <a:t>Cancer</a:t>
            </a:r>
            <a:r>
              <a:rPr lang="es-PA" sz="800" dirty="0">
                <a:solidFill>
                  <a:prstClr val="black"/>
                </a:solidFill>
              </a:rPr>
              <a:t> </a:t>
            </a:r>
            <a:r>
              <a:rPr lang="es-PA" sz="800" dirty="0" err="1">
                <a:solidFill>
                  <a:prstClr val="black"/>
                </a:solidFill>
              </a:rPr>
              <a:t>Statistics</a:t>
            </a:r>
            <a:r>
              <a:rPr lang="es-PA" sz="800" dirty="0">
                <a:solidFill>
                  <a:prstClr val="black"/>
                </a:solidFill>
              </a:rPr>
              <a:t>, 2013. </a:t>
            </a:r>
            <a:r>
              <a:rPr lang="pt-BR" sz="800" dirty="0">
                <a:solidFill>
                  <a:prstClr val="black"/>
                </a:solidFill>
              </a:rPr>
              <a:t>CA CANCER J CLIN 2014;64:52–62</a:t>
            </a:r>
            <a:endParaRPr lang="es-PA" sz="800" dirty="0">
              <a:solidFill>
                <a:prstClr val="black"/>
              </a:solidFill>
            </a:endParaRPr>
          </a:p>
        </p:txBody>
      </p:sp>
      <p:sp>
        <p:nvSpPr>
          <p:cNvPr id="6" name="Rectangle 5"/>
          <p:cNvSpPr/>
          <p:nvPr/>
        </p:nvSpPr>
        <p:spPr>
          <a:xfrm>
            <a:off x="2043643" y="3732906"/>
            <a:ext cx="5056000" cy="270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28" tIns="38060" rIns="76128" bIns="38060" rtlCol="0" anchor="ctr"/>
          <a:lstStyle/>
          <a:p>
            <a:pPr algn="ctr"/>
            <a:endParaRPr lang="es-PA">
              <a:solidFill>
                <a:prstClr val="white"/>
              </a:solidFill>
            </a:endParaRPr>
          </a:p>
        </p:txBody>
      </p:sp>
    </p:spTree>
    <p:extLst>
      <p:ext uri="{BB962C8B-B14F-4D97-AF65-F5344CB8AC3E}">
        <p14:creationId xmlns:p14="http://schemas.microsoft.com/office/powerpoint/2010/main" val="3466072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30000" r="-3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PA" sz="3700" dirty="0">
                <a:solidFill>
                  <a:schemeClr val="accent2">
                    <a:lumMod val="50000"/>
                  </a:schemeClr>
                </a:solidFill>
                <a:latin typeface="Bodoni MT Black" pitchFamily="18" charset="0"/>
              </a:rPr>
              <a:t>Factores de riesgo  </a:t>
            </a:r>
            <a:endParaRPr lang="es-PA" sz="3700" dirty="0">
              <a:solidFill>
                <a:schemeClr val="accent2">
                  <a:lumMod val="50000"/>
                </a:schemeClr>
              </a:solidFill>
              <a:latin typeface="Bodoni MT Black" pitchFamily="18" charset="0"/>
            </a:endParaRPr>
          </a:p>
        </p:txBody>
      </p:sp>
      <p:sp>
        <p:nvSpPr>
          <p:cNvPr id="5" name="Text Placeholder 4"/>
          <p:cNvSpPr>
            <a:spLocks noGrp="1"/>
          </p:cNvSpPr>
          <p:nvPr>
            <p:ph type="body" idx="1"/>
          </p:nvPr>
        </p:nvSpPr>
        <p:spPr/>
        <p:txBody>
          <a:bodyPr/>
          <a:lstStyle/>
          <a:p>
            <a:endParaRPr lang="es-PA"/>
          </a:p>
        </p:txBody>
      </p:sp>
    </p:spTree>
    <p:extLst>
      <p:ext uri="{BB962C8B-B14F-4D97-AF65-F5344CB8AC3E}">
        <p14:creationId xmlns:p14="http://schemas.microsoft.com/office/powerpoint/2010/main" val="4074164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s-PA" b="1" dirty="0" smtClean="0">
                <a:solidFill>
                  <a:schemeClr val="accent2">
                    <a:lumMod val="50000"/>
                  </a:schemeClr>
                </a:solidFill>
              </a:rPr>
              <a:t>Factores de Riesgo </a:t>
            </a:r>
            <a:endParaRPr lang="es-PA" b="1" dirty="0">
              <a:solidFill>
                <a:schemeClr val="accent2">
                  <a:lumMod val="5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740496"/>
              </p:ext>
            </p:extLst>
          </p:nvPr>
        </p:nvGraphicFramePr>
        <p:xfrm>
          <a:off x="219516" y="1005576"/>
          <a:ext cx="8924484" cy="3780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06862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a:solidFill>
                  <a:srgbClr val="FF18DA"/>
                </a:solidFill>
              </a:rPr>
              <a:t>Predisposición hereditaria</a:t>
            </a:r>
            <a:endParaRPr lang="es-PA" sz="3200" b="1" dirty="0">
              <a:solidFill>
                <a:srgbClr val="FF18DA"/>
              </a:solidFill>
            </a:endParaRPr>
          </a:p>
        </p:txBody>
      </p:sp>
      <p:pic>
        <p:nvPicPr>
          <p:cNvPr id="593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99659" y="1113606"/>
            <a:ext cx="6144683" cy="3524399"/>
          </a:xfrm>
          <a:prstGeom prst="rect">
            <a:avLst/>
          </a:prstGeom>
          <a:noFill/>
          <a:ln w="28575">
            <a:solidFill>
              <a:schemeClr val="accent2">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4958844"/>
            <a:ext cx="9144000" cy="199978"/>
          </a:xfrm>
          <a:prstGeom prst="rect">
            <a:avLst/>
          </a:prstGeom>
          <a:solidFill>
            <a:schemeClr val="accent2">
              <a:lumMod val="40000"/>
              <a:lumOff val="60000"/>
            </a:schemeClr>
          </a:solidFill>
        </p:spPr>
        <p:txBody>
          <a:bodyPr wrap="square" lIns="76131" tIns="38062" rIns="76131" bIns="38062">
            <a:spAutoFit/>
          </a:bodyPr>
          <a:lstStyle/>
          <a:p>
            <a:pPr algn="just"/>
            <a:r>
              <a:rPr lang="es-PA" sz="800" dirty="0" err="1">
                <a:solidFill>
                  <a:prstClr val="black"/>
                </a:solidFill>
              </a:rPr>
              <a:t>Aloraifi</a:t>
            </a:r>
            <a:r>
              <a:rPr lang="es-PA" sz="800" dirty="0">
                <a:solidFill>
                  <a:prstClr val="black"/>
                </a:solidFill>
              </a:rPr>
              <a:t> F, et al. Gene </a:t>
            </a:r>
            <a:r>
              <a:rPr lang="es-PA" sz="800" dirty="0" err="1">
                <a:solidFill>
                  <a:prstClr val="black"/>
                </a:solidFill>
              </a:rPr>
              <a:t>analysis</a:t>
            </a:r>
            <a:r>
              <a:rPr lang="es-PA" sz="800" dirty="0">
                <a:solidFill>
                  <a:prstClr val="black"/>
                </a:solidFill>
              </a:rPr>
              <a:t> </a:t>
            </a:r>
            <a:r>
              <a:rPr lang="es-PA" sz="800" dirty="0" err="1">
                <a:solidFill>
                  <a:prstClr val="black"/>
                </a:solidFill>
              </a:rPr>
              <a:t>techniques</a:t>
            </a:r>
            <a:r>
              <a:rPr lang="es-PA" sz="800" dirty="0">
                <a:solidFill>
                  <a:prstClr val="black"/>
                </a:solidFill>
              </a:rPr>
              <a:t> and </a:t>
            </a:r>
            <a:r>
              <a:rPr lang="es-PA" sz="800" dirty="0" err="1">
                <a:solidFill>
                  <a:prstClr val="black"/>
                </a:solidFill>
              </a:rPr>
              <a:t>susceptibility</a:t>
            </a:r>
            <a:r>
              <a:rPr lang="es-PA" sz="800" dirty="0">
                <a:solidFill>
                  <a:prstClr val="black"/>
                </a:solidFill>
              </a:rPr>
              <a:t> gene </a:t>
            </a:r>
            <a:r>
              <a:rPr lang="es-PA" sz="800" dirty="0" err="1">
                <a:solidFill>
                  <a:prstClr val="black"/>
                </a:solidFill>
              </a:rPr>
              <a:t>discovery</a:t>
            </a:r>
            <a:r>
              <a:rPr lang="es-PA" sz="800" dirty="0">
                <a:solidFill>
                  <a:prstClr val="black"/>
                </a:solidFill>
              </a:rPr>
              <a:t> in non-BRCA1/BRCA2 </a:t>
            </a:r>
            <a:r>
              <a:rPr lang="es-PA" sz="800" dirty="0" err="1">
                <a:solidFill>
                  <a:prstClr val="black"/>
                </a:solidFill>
              </a:rPr>
              <a:t>familial</a:t>
            </a:r>
            <a:r>
              <a:rPr lang="es-PA" sz="800" dirty="0">
                <a:solidFill>
                  <a:prstClr val="black"/>
                </a:solidFill>
              </a:rPr>
              <a:t> </a:t>
            </a:r>
            <a:r>
              <a:rPr lang="en-US" sz="800" dirty="0">
                <a:solidFill>
                  <a:prstClr val="black"/>
                </a:solidFill>
              </a:rPr>
              <a:t>breast cancer. Surgical Oncology 2015; http://dx.doi.org/10.1016/j.suronc.2015.04.003</a:t>
            </a:r>
            <a:endParaRPr lang="es-PA" sz="800" dirty="0">
              <a:solidFill>
                <a:prstClr val="black"/>
              </a:solidFill>
            </a:endParaRPr>
          </a:p>
        </p:txBody>
      </p:sp>
    </p:spTree>
    <p:extLst>
      <p:ext uri="{BB962C8B-B14F-4D97-AF65-F5344CB8AC3E}">
        <p14:creationId xmlns:p14="http://schemas.microsoft.com/office/powerpoint/2010/main" val="37267989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393701"/>
            <a:ext cx="7315200" cy="660400"/>
          </a:xfrm>
        </p:spPr>
        <p:txBody>
          <a:bodyPr>
            <a:normAutofit/>
          </a:bodyPr>
          <a:lstStyle/>
          <a:p>
            <a:pPr algn="ctr"/>
            <a:r>
              <a:rPr lang="es-ES" sz="3200" i="1" dirty="0">
                <a:solidFill>
                  <a:srgbClr val="A639FF"/>
                </a:solidFill>
              </a:rPr>
              <a:t>ANÁLISIS DE LA SITUACIÓN</a:t>
            </a:r>
            <a:endParaRPr lang="es-ES" sz="3200" i="1" dirty="0">
              <a:solidFill>
                <a:srgbClr val="A639FF"/>
              </a:solidFill>
            </a:endParaRPr>
          </a:p>
        </p:txBody>
      </p:sp>
      <p:sp>
        <p:nvSpPr>
          <p:cNvPr id="3" name="Marcador de contenido 2"/>
          <p:cNvSpPr>
            <a:spLocks noGrp="1"/>
          </p:cNvSpPr>
          <p:nvPr>
            <p:ph idx="1"/>
          </p:nvPr>
        </p:nvSpPr>
        <p:spPr>
          <a:xfrm>
            <a:off x="914400" y="2298701"/>
            <a:ext cx="7315200" cy="2433321"/>
          </a:xfrm>
        </p:spPr>
        <p:txBody>
          <a:bodyPr>
            <a:normAutofit/>
          </a:bodyPr>
          <a:lstStyle/>
          <a:p>
            <a:pPr>
              <a:buFont typeface="Wingdings" charset="2"/>
              <a:buChar char="u"/>
            </a:pPr>
            <a:r>
              <a:rPr lang="es-ES" sz="2400" b="1" dirty="0">
                <a:solidFill>
                  <a:srgbClr val="FFFF00"/>
                </a:solidFill>
                <a:latin typeface="Cambria"/>
                <a:cs typeface="Cambria"/>
              </a:rPr>
              <a:t> </a:t>
            </a:r>
            <a:r>
              <a:rPr lang="es-ES" sz="2400" b="1" dirty="0">
                <a:solidFill>
                  <a:srgbClr val="FFFF00"/>
                </a:solidFill>
                <a:latin typeface="Cambria"/>
                <a:cs typeface="Cambria"/>
              </a:rPr>
              <a:t> </a:t>
            </a:r>
            <a:r>
              <a:rPr lang="es-ES" sz="2400" dirty="0">
                <a:latin typeface="Cambria"/>
                <a:cs typeface="Cambria"/>
              </a:rPr>
              <a:t>ACTUALIDAD</a:t>
            </a:r>
          </a:p>
          <a:p>
            <a:pPr>
              <a:buFont typeface="Wingdings" charset="2"/>
              <a:buChar char="u"/>
            </a:pPr>
            <a:endParaRPr lang="es-ES" sz="2400" dirty="0">
              <a:latin typeface="Cambria"/>
              <a:cs typeface="Cambria"/>
            </a:endParaRPr>
          </a:p>
          <a:p>
            <a:pPr>
              <a:buFont typeface="Wingdings" charset="2"/>
              <a:buChar char="u"/>
            </a:pPr>
            <a:r>
              <a:rPr lang="es-ES" sz="2400" dirty="0">
                <a:latin typeface="Cambria"/>
                <a:cs typeface="Cambria"/>
              </a:rPr>
              <a:t> </a:t>
            </a:r>
            <a:r>
              <a:rPr lang="es-ES" sz="2400" dirty="0">
                <a:latin typeface="Cambria"/>
                <a:cs typeface="Cambria"/>
              </a:rPr>
              <a:t>ESTRATEGIAS PARA EL FUTURO</a:t>
            </a:r>
          </a:p>
          <a:p>
            <a:pPr lvl="6">
              <a:buFont typeface="Wingdings" charset="2"/>
              <a:buChar char="u"/>
            </a:pPr>
            <a:r>
              <a:rPr lang="es-ES" sz="1800" dirty="0">
                <a:latin typeface="Cambria"/>
                <a:cs typeface="Cambria"/>
              </a:rPr>
              <a:t>Prevención Primaria</a:t>
            </a:r>
          </a:p>
          <a:p>
            <a:pPr lvl="6">
              <a:buFont typeface="Wingdings" charset="2"/>
              <a:buChar char="u"/>
            </a:pPr>
            <a:r>
              <a:rPr lang="es-ES" sz="1800" dirty="0">
                <a:latin typeface="Cambria"/>
                <a:cs typeface="Cambria"/>
              </a:rPr>
              <a:t>Prevención Secundaria</a:t>
            </a:r>
          </a:p>
        </p:txBody>
      </p:sp>
    </p:spTree>
    <p:extLst>
      <p:ext uri="{BB962C8B-B14F-4D97-AF65-F5344CB8AC3E}">
        <p14:creationId xmlns:p14="http://schemas.microsoft.com/office/powerpoint/2010/main" val="29138461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dzol.com/files/image/453/453313/519685db0d3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0391" y="195487"/>
            <a:ext cx="4263218" cy="479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1470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s-PA" b="1" dirty="0" smtClean="0">
                <a:solidFill>
                  <a:schemeClr val="accent2">
                    <a:lumMod val="50000"/>
                  </a:schemeClr>
                </a:solidFill>
              </a:rPr>
              <a:t>Factores de Riesgo </a:t>
            </a:r>
            <a:endParaRPr lang="es-PA" b="1" dirty="0">
              <a:solidFill>
                <a:schemeClr val="accent2">
                  <a:lumMod val="5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4141742"/>
              </p:ext>
            </p:extLst>
          </p:nvPr>
        </p:nvGraphicFramePr>
        <p:xfrm>
          <a:off x="219516" y="1005576"/>
          <a:ext cx="8924484" cy="3780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44653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a:solidFill>
                  <a:srgbClr val="FF18DA"/>
                </a:solidFill>
              </a:rPr>
              <a:t>Factores de Riesgo </a:t>
            </a:r>
            <a:endParaRPr lang="es-PA" sz="3200" b="1" dirty="0">
              <a:solidFill>
                <a:srgbClr val="FF18DA"/>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204713332"/>
              </p:ext>
            </p:extLst>
          </p:nvPr>
        </p:nvGraphicFramePr>
        <p:xfrm>
          <a:off x="969212" y="1167606"/>
          <a:ext cx="7315200" cy="3268661"/>
        </p:xfrm>
        <a:graphic>
          <a:graphicData uri="http://schemas.openxmlformats.org/drawingml/2006/table">
            <a:tbl>
              <a:tblPr firstRow="1" bandRow="1">
                <a:tableStyleId>{2A488322-F2BA-4B5B-9748-0D474271808F}</a:tableStyleId>
              </a:tblPr>
              <a:tblGrid>
                <a:gridCol w="2438400"/>
                <a:gridCol w="2438400"/>
                <a:gridCol w="2438400"/>
              </a:tblGrid>
              <a:tr h="493518">
                <a:tc gridSpan="3">
                  <a:txBody>
                    <a:bodyPr/>
                    <a:lstStyle/>
                    <a:p>
                      <a:pPr algn="ctr"/>
                      <a:r>
                        <a:rPr lang="es-PA" sz="1500" dirty="0" smtClean="0"/>
                        <a:t>Magnitud de Riesgo</a:t>
                      </a:r>
                      <a:r>
                        <a:rPr lang="es-PA" sz="1500" baseline="0" dirty="0" smtClean="0"/>
                        <a:t>  conocido  para Factores de Riesgo  de Cáncer de Mama</a:t>
                      </a:r>
                      <a:endParaRPr lang="es-PA" sz="1500" dirty="0"/>
                    </a:p>
                  </a:txBody>
                  <a:tcPr marL="81280" marR="81280" marT="34290" marB="34290"/>
                </a:tc>
                <a:tc hMerge="1">
                  <a:txBody>
                    <a:bodyPr/>
                    <a:lstStyle/>
                    <a:p>
                      <a:endParaRPr lang="es-PA"/>
                    </a:p>
                  </a:txBody>
                  <a:tcPr/>
                </a:tc>
                <a:tc hMerge="1">
                  <a:txBody>
                    <a:bodyPr/>
                    <a:lstStyle/>
                    <a:p>
                      <a:endParaRPr lang="es-PA"/>
                    </a:p>
                  </a:txBody>
                  <a:tcPr/>
                </a:tc>
              </a:tr>
              <a:tr h="261064">
                <a:tc>
                  <a:txBody>
                    <a:bodyPr/>
                    <a:lstStyle/>
                    <a:p>
                      <a:pPr algn="ctr"/>
                      <a:r>
                        <a:rPr lang="es-PA" sz="1100" dirty="0" smtClean="0"/>
                        <a:t>RR &lt;</a:t>
                      </a:r>
                      <a:r>
                        <a:rPr lang="es-PA" sz="1100" baseline="0" dirty="0" smtClean="0"/>
                        <a:t> 2</a:t>
                      </a:r>
                      <a:endParaRPr lang="es-PA" sz="1100" i="1" dirty="0"/>
                    </a:p>
                  </a:txBody>
                  <a:tcPr marL="81280" marR="81280" marT="34290" marB="34290" anchor="ctr">
                    <a:solidFill>
                      <a:schemeClr val="accent6">
                        <a:lumMod val="20000"/>
                        <a:lumOff val="80000"/>
                      </a:schemeClr>
                    </a:solidFill>
                  </a:tcPr>
                </a:tc>
                <a:tc>
                  <a:txBody>
                    <a:bodyPr/>
                    <a:lstStyle/>
                    <a:p>
                      <a:pPr algn="ctr"/>
                      <a:r>
                        <a:rPr lang="es-PA" sz="1100" dirty="0" smtClean="0"/>
                        <a:t>RR = 2</a:t>
                      </a:r>
                      <a:r>
                        <a:rPr lang="es-PA" sz="1100" baseline="0" dirty="0" smtClean="0"/>
                        <a:t> - 4</a:t>
                      </a:r>
                      <a:endParaRPr lang="es-PA" sz="1100" i="1" dirty="0"/>
                    </a:p>
                  </a:txBody>
                  <a:tcPr marL="81280" marR="81280" marT="34290" marB="34290" anchor="ctr">
                    <a:solidFill>
                      <a:srgbClr val="BAA4D4"/>
                    </a:solidFill>
                  </a:tcPr>
                </a:tc>
                <a:tc>
                  <a:txBody>
                    <a:bodyPr/>
                    <a:lstStyle/>
                    <a:p>
                      <a:pPr algn="ctr"/>
                      <a:r>
                        <a:rPr lang="es-PA" sz="1100" dirty="0" smtClean="0"/>
                        <a:t>RR &gt; 4</a:t>
                      </a:r>
                      <a:endParaRPr lang="es-PA" sz="1100" i="1" dirty="0"/>
                    </a:p>
                  </a:txBody>
                  <a:tcPr marL="81280" marR="81280" marT="34290" marB="34290" anchor="ctr">
                    <a:solidFill>
                      <a:schemeClr val="accent5">
                        <a:lumMod val="40000"/>
                        <a:lumOff val="60000"/>
                      </a:schemeClr>
                    </a:solidFill>
                  </a:tcPr>
                </a:tc>
              </a:tr>
              <a:tr h="450603">
                <a:tc>
                  <a:txBody>
                    <a:bodyPr/>
                    <a:lstStyle/>
                    <a:p>
                      <a:pPr algn="ctr"/>
                      <a:r>
                        <a:rPr lang="es-PA" sz="1100" dirty="0" smtClean="0"/>
                        <a:t>Menarquia temprana</a:t>
                      </a:r>
                      <a:endParaRPr lang="es-PA" sz="1100" dirty="0"/>
                    </a:p>
                  </a:txBody>
                  <a:tcPr marL="81280" marR="81280" marT="34290" marB="34290" anchor="ctr"/>
                </a:tc>
                <a:tc>
                  <a:txBody>
                    <a:bodyPr/>
                    <a:lstStyle/>
                    <a:p>
                      <a:pPr algn="ctr"/>
                      <a:r>
                        <a:rPr lang="es-PA" sz="1100" dirty="0" smtClean="0"/>
                        <a:t>Familiar primer grado con Cáncer de Mama</a:t>
                      </a:r>
                      <a:endParaRPr lang="es-PA" sz="1100" dirty="0"/>
                    </a:p>
                  </a:txBody>
                  <a:tcPr marL="81280" marR="81280" marT="34290" marB="34290" anchor="ctr"/>
                </a:tc>
                <a:tc>
                  <a:txBody>
                    <a:bodyPr/>
                    <a:lstStyle/>
                    <a:p>
                      <a:pPr algn="ctr"/>
                      <a:r>
                        <a:rPr lang="es-PA" sz="1100" dirty="0" smtClean="0"/>
                        <a:t>Mutación en BRCA 1/2</a:t>
                      </a:r>
                      <a:endParaRPr lang="es-PA" sz="1100" dirty="0"/>
                    </a:p>
                  </a:txBody>
                  <a:tcPr marL="81280" marR="81280" marT="34290" marB="34290" anchor="ctr"/>
                </a:tc>
              </a:tr>
              <a:tr h="261064">
                <a:tc>
                  <a:txBody>
                    <a:bodyPr/>
                    <a:lstStyle/>
                    <a:p>
                      <a:pPr algn="ctr"/>
                      <a:r>
                        <a:rPr lang="es-PA" sz="1100" dirty="0" smtClean="0"/>
                        <a:t>Menopausia Tardía</a:t>
                      </a:r>
                      <a:endParaRPr lang="es-PA" sz="1100" dirty="0"/>
                    </a:p>
                  </a:txBody>
                  <a:tcPr marL="81280" marR="81280" marT="34290" marB="34290" anchor="ctr"/>
                </a:tc>
                <a:tc>
                  <a:txBody>
                    <a:bodyPr/>
                    <a:lstStyle/>
                    <a:p>
                      <a:pPr algn="ctr"/>
                      <a:r>
                        <a:rPr lang="es-PA" sz="1100" dirty="0" smtClean="0"/>
                        <a:t>Mutación en CHEK 2</a:t>
                      </a:r>
                      <a:endParaRPr lang="es-PA" sz="1100" dirty="0"/>
                    </a:p>
                  </a:txBody>
                  <a:tcPr marL="81280" marR="81280" marT="34290" marB="34290" anchor="ctr"/>
                </a:tc>
                <a:tc>
                  <a:txBody>
                    <a:bodyPr/>
                    <a:lstStyle/>
                    <a:p>
                      <a:pPr algn="ctr"/>
                      <a:r>
                        <a:rPr lang="es-PA" sz="1100" dirty="0" smtClean="0"/>
                        <a:t>LCIS</a:t>
                      </a:r>
                      <a:endParaRPr lang="es-PA" sz="1100" dirty="0"/>
                    </a:p>
                  </a:txBody>
                  <a:tcPr marL="81280" marR="81280" marT="34290" marB="34290" anchor="ctr"/>
                </a:tc>
              </a:tr>
              <a:tr h="450603">
                <a:tc>
                  <a:txBody>
                    <a:bodyPr/>
                    <a:lstStyle/>
                    <a:p>
                      <a:pPr algn="ctr"/>
                      <a:r>
                        <a:rPr lang="es-PA" sz="1100" dirty="0" err="1" smtClean="0"/>
                        <a:t>Nuliparidad</a:t>
                      </a:r>
                      <a:endParaRPr lang="es-PA" sz="1100" dirty="0"/>
                    </a:p>
                  </a:txBody>
                  <a:tcPr marL="81280" marR="81280" marT="34290" marB="34290" anchor="ctr"/>
                </a:tc>
                <a:tc>
                  <a:txBody>
                    <a:bodyPr/>
                    <a:lstStyle/>
                    <a:p>
                      <a:pPr algn="ctr"/>
                      <a:r>
                        <a:rPr lang="es-PA" sz="1100" dirty="0" smtClean="0"/>
                        <a:t>Edad de primer parto &gt; 35 años</a:t>
                      </a:r>
                      <a:endParaRPr lang="es-PA" sz="1100" dirty="0"/>
                    </a:p>
                  </a:txBody>
                  <a:tcPr marL="81280" marR="81280" marT="34290" marB="34290" anchor="ctr"/>
                </a:tc>
                <a:tc>
                  <a:txBody>
                    <a:bodyPr/>
                    <a:lstStyle/>
                    <a:p>
                      <a:pPr algn="ctr"/>
                      <a:r>
                        <a:rPr lang="es-PA" sz="1100" dirty="0" smtClean="0"/>
                        <a:t>Hiperplasia con Atipia</a:t>
                      </a:r>
                      <a:endParaRPr lang="es-PA" sz="1100" dirty="0"/>
                    </a:p>
                  </a:txBody>
                  <a:tcPr marL="81280" marR="81280" marT="34290" marB="34290" anchor="ctr"/>
                </a:tc>
              </a:tr>
              <a:tr h="450603">
                <a:tc>
                  <a:txBody>
                    <a:bodyPr/>
                    <a:lstStyle/>
                    <a:p>
                      <a:pPr algn="ctr"/>
                      <a:r>
                        <a:rPr lang="es-PA" sz="1100" dirty="0" smtClean="0"/>
                        <a:t>Terapia de Reemplazo</a:t>
                      </a:r>
                      <a:r>
                        <a:rPr lang="es-PA" sz="1100" baseline="0" dirty="0" smtClean="0"/>
                        <a:t> Hormonal</a:t>
                      </a:r>
                      <a:endParaRPr lang="es-PA" sz="1100" dirty="0"/>
                    </a:p>
                  </a:txBody>
                  <a:tcPr marL="81280" marR="81280" marT="34290" marB="34290" anchor="ctr"/>
                </a:tc>
                <a:tc>
                  <a:txBody>
                    <a:bodyPr/>
                    <a:lstStyle/>
                    <a:p>
                      <a:pPr algn="ctr"/>
                      <a:r>
                        <a:rPr lang="es-PA" sz="1100" dirty="0" smtClean="0"/>
                        <a:t>Enfermedad Proliferativa</a:t>
                      </a:r>
                      <a:r>
                        <a:rPr lang="es-PA" sz="1100" baseline="0" dirty="0" smtClean="0"/>
                        <a:t> de la mama</a:t>
                      </a:r>
                      <a:endParaRPr lang="es-PA" sz="1100" dirty="0"/>
                    </a:p>
                  </a:txBody>
                  <a:tcPr marL="81280" marR="81280" marT="34290" marB="34290" anchor="ctr"/>
                </a:tc>
                <a:tc>
                  <a:txBody>
                    <a:bodyPr/>
                    <a:lstStyle/>
                    <a:p>
                      <a:pPr algn="ctr"/>
                      <a:r>
                        <a:rPr lang="es-PA" sz="1100" dirty="0" smtClean="0"/>
                        <a:t>Exposición</a:t>
                      </a:r>
                      <a:r>
                        <a:rPr lang="es-PA" sz="1100" baseline="0" dirty="0" smtClean="0"/>
                        <a:t> a Radiación antes de los 40 años</a:t>
                      </a:r>
                      <a:endParaRPr lang="es-PA" sz="1100" dirty="0"/>
                    </a:p>
                  </a:txBody>
                  <a:tcPr marL="81280" marR="81280" marT="34290" marB="34290" anchor="ctr"/>
                </a:tc>
              </a:tr>
              <a:tr h="450603">
                <a:tc>
                  <a:txBody>
                    <a:bodyPr/>
                    <a:lstStyle/>
                    <a:p>
                      <a:pPr algn="ctr"/>
                      <a:r>
                        <a:rPr lang="es-PA" sz="1100" dirty="0" smtClean="0"/>
                        <a:t>Alcohol</a:t>
                      </a:r>
                      <a:endParaRPr lang="es-PA" sz="1100" dirty="0"/>
                    </a:p>
                  </a:txBody>
                  <a:tcPr marL="81280" marR="81280" marT="34290" marB="34290" anchor="ctr"/>
                </a:tc>
                <a:tc>
                  <a:txBody>
                    <a:bodyPr/>
                    <a:lstStyle/>
                    <a:p>
                      <a:pPr algn="ctr"/>
                      <a:r>
                        <a:rPr lang="es-PA" sz="1100" dirty="0" smtClean="0"/>
                        <a:t>Densidad</a:t>
                      </a:r>
                      <a:r>
                        <a:rPr lang="es-PA" sz="1100" baseline="0" dirty="0" smtClean="0"/>
                        <a:t> de la mama en la MMG</a:t>
                      </a:r>
                      <a:endParaRPr lang="es-PA" sz="1100" dirty="0"/>
                    </a:p>
                  </a:txBody>
                  <a:tcPr marL="81280" marR="81280" marT="34290" marB="34290" anchor="ctr"/>
                </a:tc>
                <a:tc>
                  <a:txBody>
                    <a:bodyPr/>
                    <a:lstStyle/>
                    <a:p>
                      <a:endParaRPr lang="es-PA" sz="1100" dirty="0"/>
                    </a:p>
                  </a:txBody>
                  <a:tcPr marL="81280" marR="81280" marT="34290" marB="34290" anchor="ctr"/>
                </a:tc>
              </a:tr>
              <a:tr h="450603">
                <a:tc>
                  <a:txBody>
                    <a:bodyPr/>
                    <a:lstStyle/>
                    <a:p>
                      <a:pPr algn="ctr"/>
                      <a:r>
                        <a:rPr lang="es-PA" sz="1100" dirty="0" smtClean="0"/>
                        <a:t>Obesidad</a:t>
                      </a:r>
                      <a:r>
                        <a:rPr lang="es-PA" sz="1100" baseline="0" dirty="0" smtClean="0"/>
                        <a:t> post-</a:t>
                      </a:r>
                      <a:r>
                        <a:rPr lang="es-PA" sz="1100" baseline="0" dirty="0" err="1" smtClean="0"/>
                        <a:t>menopausica</a:t>
                      </a:r>
                      <a:endParaRPr lang="es-PA" sz="1100" dirty="0"/>
                    </a:p>
                  </a:txBody>
                  <a:tcPr marL="81280" marR="81280" marT="34290" marB="34290" anchor="ctr"/>
                </a:tc>
                <a:tc>
                  <a:txBody>
                    <a:bodyPr/>
                    <a:lstStyle/>
                    <a:p>
                      <a:endParaRPr lang="es-PA" sz="1100" dirty="0"/>
                    </a:p>
                  </a:txBody>
                  <a:tcPr marL="81280" marR="81280" marT="34290" marB="34290" anchor="ctr"/>
                </a:tc>
                <a:tc>
                  <a:txBody>
                    <a:bodyPr/>
                    <a:lstStyle/>
                    <a:p>
                      <a:endParaRPr lang="es-PA" sz="1100" dirty="0"/>
                    </a:p>
                  </a:txBody>
                  <a:tcPr marL="81280" marR="81280" marT="34290" marB="34290" anchor="ctr"/>
                </a:tc>
              </a:tr>
            </a:tbl>
          </a:graphicData>
        </a:graphic>
      </p:graphicFrame>
      <p:sp>
        <p:nvSpPr>
          <p:cNvPr id="6" name="Rectangle 5"/>
          <p:cNvSpPr/>
          <p:nvPr/>
        </p:nvSpPr>
        <p:spPr>
          <a:xfrm>
            <a:off x="-17964" y="4958844"/>
            <a:ext cx="9161964" cy="199988"/>
          </a:xfrm>
          <a:prstGeom prst="rect">
            <a:avLst/>
          </a:prstGeom>
          <a:solidFill>
            <a:schemeClr val="accent2">
              <a:lumMod val="40000"/>
              <a:lumOff val="60000"/>
            </a:schemeClr>
          </a:solidFill>
        </p:spPr>
        <p:txBody>
          <a:bodyPr wrap="square" lIns="76140" tIns="38067" rIns="76140" bIns="38067">
            <a:spAutoFit/>
          </a:bodyPr>
          <a:lstStyle/>
          <a:p>
            <a:r>
              <a:rPr lang="en-US" sz="800" dirty="0" err="1">
                <a:solidFill>
                  <a:prstClr val="black"/>
                </a:solidFill>
              </a:rPr>
              <a:t>Devita</a:t>
            </a:r>
            <a:r>
              <a:rPr lang="en-US" sz="800" dirty="0">
                <a:solidFill>
                  <a:prstClr val="black"/>
                </a:solidFill>
              </a:rPr>
              <a:t>, Hellman &amp; Rosenberg's Cancer: Principles &amp; Practice of Oncology, 8th Edition</a:t>
            </a:r>
            <a:endParaRPr lang="es-PA" sz="800" dirty="0">
              <a:solidFill>
                <a:prstClr val="black"/>
              </a:solidFill>
            </a:endParaRPr>
          </a:p>
        </p:txBody>
      </p:sp>
      <p:sp>
        <p:nvSpPr>
          <p:cNvPr id="7" name="Rectangle 6"/>
          <p:cNvSpPr/>
          <p:nvPr/>
        </p:nvSpPr>
        <p:spPr>
          <a:xfrm>
            <a:off x="987872" y="1923678"/>
            <a:ext cx="2400000" cy="1242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40" tIns="38067" rIns="76140" bIns="38067" rtlCol="0" anchor="ctr"/>
          <a:lstStyle/>
          <a:p>
            <a:pPr algn="ctr"/>
            <a:endParaRPr lang="es-PA">
              <a:solidFill>
                <a:prstClr val="white"/>
              </a:solidFill>
            </a:endParaRPr>
          </a:p>
        </p:txBody>
      </p:sp>
      <p:sp>
        <p:nvSpPr>
          <p:cNvPr id="8" name="Rectangle 7"/>
          <p:cNvSpPr/>
          <p:nvPr/>
        </p:nvSpPr>
        <p:spPr>
          <a:xfrm>
            <a:off x="3388135" y="1923678"/>
            <a:ext cx="2464000" cy="756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40" tIns="38067" rIns="76140" bIns="38067" rtlCol="0" anchor="ctr"/>
          <a:lstStyle/>
          <a:p>
            <a:pPr algn="ctr"/>
            <a:endParaRPr lang="es-PA">
              <a:solidFill>
                <a:prstClr val="white"/>
              </a:solidFill>
            </a:endParaRPr>
          </a:p>
        </p:txBody>
      </p:sp>
      <p:sp>
        <p:nvSpPr>
          <p:cNvPr id="9" name="Rectangle 8"/>
          <p:cNvSpPr/>
          <p:nvPr/>
        </p:nvSpPr>
        <p:spPr>
          <a:xfrm>
            <a:off x="3388142" y="3165816"/>
            <a:ext cx="2464000" cy="945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40" tIns="38067" rIns="76140" bIns="38067" rtlCol="0" anchor="ctr"/>
          <a:lstStyle/>
          <a:p>
            <a:pPr algn="ctr"/>
            <a:endParaRPr lang="es-PA">
              <a:solidFill>
                <a:prstClr val="white"/>
              </a:solidFill>
            </a:endParaRPr>
          </a:p>
        </p:txBody>
      </p:sp>
    </p:spTree>
    <p:extLst>
      <p:ext uri="{BB962C8B-B14F-4D97-AF65-F5344CB8AC3E}">
        <p14:creationId xmlns:p14="http://schemas.microsoft.com/office/powerpoint/2010/main" val="32738583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s-PA" b="1" dirty="0" smtClean="0">
                <a:solidFill>
                  <a:schemeClr val="accent2">
                    <a:lumMod val="50000"/>
                  </a:schemeClr>
                </a:solidFill>
              </a:rPr>
              <a:t>Factores de Riesgo </a:t>
            </a:r>
            <a:endParaRPr lang="es-PA" b="1" dirty="0">
              <a:solidFill>
                <a:schemeClr val="accent2">
                  <a:lumMod val="5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1676940"/>
              </p:ext>
            </p:extLst>
          </p:nvPr>
        </p:nvGraphicFramePr>
        <p:xfrm>
          <a:off x="219516" y="1005576"/>
          <a:ext cx="8924484" cy="3780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3181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a:solidFill>
                  <a:srgbClr val="FF18DA"/>
                </a:solidFill>
              </a:rPr>
              <a:t>Factores de Riesgo </a:t>
            </a:r>
            <a:endParaRPr lang="es-PA" sz="3200" b="1" dirty="0">
              <a:solidFill>
                <a:srgbClr val="FF18DA"/>
              </a:solidFill>
            </a:endParaRP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896242835"/>
              </p:ext>
            </p:extLst>
          </p:nvPr>
        </p:nvGraphicFramePr>
        <p:xfrm>
          <a:off x="969212" y="1167606"/>
          <a:ext cx="7315200" cy="3268661"/>
        </p:xfrm>
        <a:graphic>
          <a:graphicData uri="http://schemas.openxmlformats.org/drawingml/2006/table">
            <a:tbl>
              <a:tblPr firstRow="1" bandRow="1">
                <a:tableStyleId>{2A488322-F2BA-4B5B-9748-0D474271808F}</a:tableStyleId>
              </a:tblPr>
              <a:tblGrid>
                <a:gridCol w="2438400"/>
                <a:gridCol w="2438400"/>
                <a:gridCol w="2438400"/>
              </a:tblGrid>
              <a:tr h="493518">
                <a:tc gridSpan="3">
                  <a:txBody>
                    <a:bodyPr/>
                    <a:lstStyle/>
                    <a:p>
                      <a:pPr algn="ctr"/>
                      <a:r>
                        <a:rPr lang="es-PA" sz="1500" dirty="0" smtClean="0"/>
                        <a:t>Magnitud de Riesgo</a:t>
                      </a:r>
                      <a:r>
                        <a:rPr lang="es-PA" sz="1500" baseline="0" dirty="0" smtClean="0"/>
                        <a:t>  conocido  para Factores de Riesgo  de Cáncer de Mama</a:t>
                      </a:r>
                      <a:endParaRPr lang="es-PA" sz="1500" dirty="0"/>
                    </a:p>
                  </a:txBody>
                  <a:tcPr marL="81280" marR="81280" marT="34290" marB="34290"/>
                </a:tc>
                <a:tc hMerge="1">
                  <a:txBody>
                    <a:bodyPr/>
                    <a:lstStyle/>
                    <a:p>
                      <a:endParaRPr lang="es-PA"/>
                    </a:p>
                  </a:txBody>
                  <a:tcPr/>
                </a:tc>
                <a:tc hMerge="1">
                  <a:txBody>
                    <a:bodyPr/>
                    <a:lstStyle/>
                    <a:p>
                      <a:endParaRPr lang="es-PA"/>
                    </a:p>
                  </a:txBody>
                  <a:tcPr/>
                </a:tc>
              </a:tr>
              <a:tr h="261064">
                <a:tc>
                  <a:txBody>
                    <a:bodyPr/>
                    <a:lstStyle/>
                    <a:p>
                      <a:pPr algn="ctr"/>
                      <a:r>
                        <a:rPr lang="es-PA" sz="1100" dirty="0" smtClean="0"/>
                        <a:t>RR &lt;</a:t>
                      </a:r>
                      <a:r>
                        <a:rPr lang="es-PA" sz="1100" baseline="0" dirty="0" smtClean="0"/>
                        <a:t> 2</a:t>
                      </a:r>
                      <a:endParaRPr lang="es-PA" sz="1100" i="1" dirty="0"/>
                    </a:p>
                  </a:txBody>
                  <a:tcPr marL="81280" marR="81280" marT="34290" marB="34290" anchor="ctr">
                    <a:solidFill>
                      <a:schemeClr val="accent6">
                        <a:lumMod val="20000"/>
                        <a:lumOff val="80000"/>
                      </a:schemeClr>
                    </a:solidFill>
                  </a:tcPr>
                </a:tc>
                <a:tc>
                  <a:txBody>
                    <a:bodyPr/>
                    <a:lstStyle/>
                    <a:p>
                      <a:pPr algn="ctr"/>
                      <a:r>
                        <a:rPr lang="es-PA" sz="1100" dirty="0" smtClean="0"/>
                        <a:t>RR = 2</a:t>
                      </a:r>
                      <a:r>
                        <a:rPr lang="es-PA" sz="1100" baseline="0" dirty="0" smtClean="0"/>
                        <a:t> - 4</a:t>
                      </a:r>
                      <a:endParaRPr lang="es-PA" sz="1100" i="1" dirty="0"/>
                    </a:p>
                  </a:txBody>
                  <a:tcPr marL="81280" marR="81280" marT="34290" marB="34290" anchor="ctr">
                    <a:solidFill>
                      <a:srgbClr val="BAA4D4"/>
                    </a:solidFill>
                  </a:tcPr>
                </a:tc>
                <a:tc>
                  <a:txBody>
                    <a:bodyPr/>
                    <a:lstStyle/>
                    <a:p>
                      <a:pPr algn="ctr"/>
                      <a:r>
                        <a:rPr lang="es-PA" sz="1100" dirty="0" smtClean="0"/>
                        <a:t>RR &gt; 4</a:t>
                      </a:r>
                      <a:endParaRPr lang="es-PA" sz="1100" i="1" dirty="0"/>
                    </a:p>
                  </a:txBody>
                  <a:tcPr marL="81280" marR="81280" marT="34290" marB="34290" anchor="ctr">
                    <a:solidFill>
                      <a:schemeClr val="accent5">
                        <a:lumMod val="40000"/>
                        <a:lumOff val="60000"/>
                      </a:schemeClr>
                    </a:solidFill>
                  </a:tcPr>
                </a:tc>
              </a:tr>
              <a:tr h="450603">
                <a:tc>
                  <a:txBody>
                    <a:bodyPr/>
                    <a:lstStyle/>
                    <a:p>
                      <a:pPr algn="ctr"/>
                      <a:r>
                        <a:rPr lang="es-PA" sz="1100" dirty="0" smtClean="0"/>
                        <a:t>Menarquia temprana</a:t>
                      </a:r>
                      <a:endParaRPr lang="es-PA" sz="1100" dirty="0"/>
                    </a:p>
                  </a:txBody>
                  <a:tcPr marL="81280" marR="81280" marT="34290" marB="34290" anchor="ctr"/>
                </a:tc>
                <a:tc>
                  <a:txBody>
                    <a:bodyPr/>
                    <a:lstStyle/>
                    <a:p>
                      <a:pPr algn="ctr"/>
                      <a:r>
                        <a:rPr lang="es-PA" sz="1100" dirty="0" smtClean="0"/>
                        <a:t>Familiar primer grado con Cáncer de Mama</a:t>
                      </a:r>
                      <a:endParaRPr lang="es-PA" sz="1100" dirty="0"/>
                    </a:p>
                  </a:txBody>
                  <a:tcPr marL="81280" marR="81280" marT="34290" marB="34290" anchor="ctr"/>
                </a:tc>
                <a:tc>
                  <a:txBody>
                    <a:bodyPr/>
                    <a:lstStyle/>
                    <a:p>
                      <a:pPr algn="ctr"/>
                      <a:r>
                        <a:rPr lang="es-PA" sz="1100" dirty="0" smtClean="0"/>
                        <a:t>Mutación en BRCA 1/2</a:t>
                      </a:r>
                      <a:endParaRPr lang="es-PA" sz="1100" dirty="0"/>
                    </a:p>
                  </a:txBody>
                  <a:tcPr marL="81280" marR="81280" marT="34290" marB="34290" anchor="ctr"/>
                </a:tc>
              </a:tr>
              <a:tr h="261064">
                <a:tc>
                  <a:txBody>
                    <a:bodyPr/>
                    <a:lstStyle/>
                    <a:p>
                      <a:pPr algn="ctr"/>
                      <a:r>
                        <a:rPr lang="es-PA" sz="1100" dirty="0" smtClean="0"/>
                        <a:t>Menopausia Tardía</a:t>
                      </a:r>
                      <a:endParaRPr lang="es-PA" sz="1100" dirty="0"/>
                    </a:p>
                  </a:txBody>
                  <a:tcPr marL="81280" marR="81280" marT="34290" marB="34290" anchor="ctr"/>
                </a:tc>
                <a:tc>
                  <a:txBody>
                    <a:bodyPr/>
                    <a:lstStyle/>
                    <a:p>
                      <a:pPr algn="ctr"/>
                      <a:r>
                        <a:rPr lang="es-PA" sz="1100" dirty="0" smtClean="0"/>
                        <a:t>Mutación en CHEK 2</a:t>
                      </a:r>
                      <a:endParaRPr lang="es-PA" sz="1100" dirty="0"/>
                    </a:p>
                  </a:txBody>
                  <a:tcPr marL="81280" marR="81280" marT="34290" marB="34290" anchor="ctr"/>
                </a:tc>
                <a:tc>
                  <a:txBody>
                    <a:bodyPr/>
                    <a:lstStyle/>
                    <a:p>
                      <a:pPr algn="ctr"/>
                      <a:r>
                        <a:rPr lang="es-PA" sz="1100" dirty="0" smtClean="0"/>
                        <a:t>LCIS</a:t>
                      </a:r>
                      <a:endParaRPr lang="es-PA" sz="1100" dirty="0"/>
                    </a:p>
                  </a:txBody>
                  <a:tcPr marL="81280" marR="81280" marT="34290" marB="34290" anchor="ctr"/>
                </a:tc>
              </a:tr>
              <a:tr h="450603">
                <a:tc>
                  <a:txBody>
                    <a:bodyPr/>
                    <a:lstStyle/>
                    <a:p>
                      <a:pPr algn="ctr"/>
                      <a:r>
                        <a:rPr lang="es-PA" sz="1100" dirty="0" err="1" smtClean="0"/>
                        <a:t>Nuliparidad</a:t>
                      </a:r>
                      <a:endParaRPr lang="es-PA" sz="1100" dirty="0"/>
                    </a:p>
                  </a:txBody>
                  <a:tcPr marL="81280" marR="81280" marT="34290" marB="34290" anchor="ctr"/>
                </a:tc>
                <a:tc>
                  <a:txBody>
                    <a:bodyPr/>
                    <a:lstStyle/>
                    <a:p>
                      <a:pPr algn="ctr"/>
                      <a:r>
                        <a:rPr lang="es-PA" sz="1100" dirty="0" smtClean="0"/>
                        <a:t>Edad de primer parto &gt; 35 años</a:t>
                      </a:r>
                      <a:endParaRPr lang="es-PA" sz="1100" dirty="0"/>
                    </a:p>
                  </a:txBody>
                  <a:tcPr marL="81280" marR="81280" marT="34290" marB="34290" anchor="ctr"/>
                </a:tc>
                <a:tc>
                  <a:txBody>
                    <a:bodyPr/>
                    <a:lstStyle/>
                    <a:p>
                      <a:pPr algn="ctr"/>
                      <a:r>
                        <a:rPr lang="es-PA" sz="1100" dirty="0" smtClean="0"/>
                        <a:t>Hiperplasia con Atipia</a:t>
                      </a:r>
                      <a:endParaRPr lang="es-PA" sz="1100" dirty="0"/>
                    </a:p>
                  </a:txBody>
                  <a:tcPr marL="81280" marR="81280" marT="34290" marB="34290" anchor="ctr"/>
                </a:tc>
              </a:tr>
              <a:tr h="450603">
                <a:tc>
                  <a:txBody>
                    <a:bodyPr/>
                    <a:lstStyle/>
                    <a:p>
                      <a:pPr algn="ctr"/>
                      <a:r>
                        <a:rPr lang="es-PA" sz="1100" dirty="0" smtClean="0"/>
                        <a:t>Terapia de Reemplazo</a:t>
                      </a:r>
                      <a:r>
                        <a:rPr lang="es-PA" sz="1100" baseline="0" dirty="0" smtClean="0"/>
                        <a:t> Hormonal</a:t>
                      </a:r>
                      <a:endParaRPr lang="es-PA" sz="1100" dirty="0"/>
                    </a:p>
                  </a:txBody>
                  <a:tcPr marL="81280" marR="81280" marT="34290" marB="34290" anchor="ctr"/>
                </a:tc>
                <a:tc>
                  <a:txBody>
                    <a:bodyPr/>
                    <a:lstStyle/>
                    <a:p>
                      <a:pPr algn="ctr"/>
                      <a:r>
                        <a:rPr lang="es-PA" sz="1100" dirty="0" smtClean="0"/>
                        <a:t>Enfermedad Proliferativa</a:t>
                      </a:r>
                      <a:r>
                        <a:rPr lang="es-PA" sz="1100" baseline="0" dirty="0" smtClean="0"/>
                        <a:t> de la mama</a:t>
                      </a:r>
                      <a:endParaRPr lang="es-PA" sz="1100" dirty="0"/>
                    </a:p>
                  </a:txBody>
                  <a:tcPr marL="81280" marR="81280" marT="34290" marB="34290" anchor="ctr"/>
                </a:tc>
                <a:tc>
                  <a:txBody>
                    <a:bodyPr/>
                    <a:lstStyle/>
                    <a:p>
                      <a:pPr algn="ctr"/>
                      <a:r>
                        <a:rPr lang="es-PA" sz="1100" dirty="0" smtClean="0"/>
                        <a:t>Exposición</a:t>
                      </a:r>
                      <a:r>
                        <a:rPr lang="es-PA" sz="1100" baseline="0" dirty="0" smtClean="0"/>
                        <a:t> a Radiación antes de los 40 años</a:t>
                      </a:r>
                      <a:endParaRPr lang="es-PA" sz="1100" dirty="0"/>
                    </a:p>
                  </a:txBody>
                  <a:tcPr marL="81280" marR="81280" marT="34290" marB="34290" anchor="ctr"/>
                </a:tc>
              </a:tr>
              <a:tr h="450603">
                <a:tc>
                  <a:txBody>
                    <a:bodyPr/>
                    <a:lstStyle/>
                    <a:p>
                      <a:pPr algn="ctr"/>
                      <a:r>
                        <a:rPr lang="es-PA" sz="1100" dirty="0" smtClean="0"/>
                        <a:t>Alcohol</a:t>
                      </a:r>
                      <a:endParaRPr lang="es-PA" sz="1100" dirty="0"/>
                    </a:p>
                  </a:txBody>
                  <a:tcPr marL="81280" marR="81280" marT="34290" marB="34290" anchor="ctr"/>
                </a:tc>
                <a:tc>
                  <a:txBody>
                    <a:bodyPr/>
                    <a:lstStyle/>
                    <a:p>
                      <a:pPr algn="ctr"/>
                      <a:r>
                        <a:rPr lang="es-PA" sz="1100" dirty="0" smtClean="0"/>
                        <a:t>Densidad</a:t>
                      </a:r>
                      <a:r>
                        <a:rPr lang="es-PA" sz="1100" baseline="0" dirty="0" smtClean="0"/>
                        <a:t> de la mama en la MMG</a:t>
                      </a:r>
                      <a:endParaRPr lang="es-PA" sz="1100" dirty="0"/>
                    </a:p>
                  </a:txBody>
                  <a:tcPr marL="81280" marR="81280" marT="34290" marB="34290" anchor="ctr"/>
                </a:tc>
                <a:tc>
                  <a:txBody>
                    <a:bodyPr/>
                    <a:lstStyle/>
                    <a:p>
                      <a:endParaRPr lang="es-PA" sz="1100" dirty="0"/>
                    </a:p>
                  </a:txBody>
                  <a:tcPr marL="81280" marR="81280" marT="34290" marB="34290" anchor="ctr"/>
                </a:tc>
              </a:tr>
              <a:tr h="450603">
                <a:tc>
                  <a:txBody>
                    <a:bodyPr/>
                    <a:lstStyle/>
                    <a:p>
                      <a:pPr algn="ctr"/>
                      <a:r>
                        <a:rPr lang="es-PA" sz="1100" dirty="0" smtClean="0"/>
                        <a:t>Obesidad</a:t>
                      </a:r>
                      <a:r>
                        <a:rPr lang="es-PA" sz="1100" baseline="0" dirty="0" smtClean="0"/>
                        <a:t> post-</a:t>
                      </a:r>
                      <a:r>
                        <a:rPr lang="es-PA" sz="1100" baseline="0" dirty="0" err="1" smtClean="0"/>
                        <a:t>menopausica</a:t>
                      </a:r>
                      <a:endParaRPr lang="es-PA" sz="1100" dirty="0"/>
                    </a:p>
                  </a:txBody>
                  <a:tcPr marL="81280" marR="81280" marT="34290" marB="34290" anchor="ctr"/>
                </a:tc>
                <a:tc>
                  <a:txBody>
                    <a:bodyPr/>
                    <a:lstStyle/>
                    <a:p>
                      <a:endParaRPr lang="es-PA" sz="1100" dirty="0"/>
                    </a:p>
                  </a:txBody>
                  <a:tcPr marL="81280" marR="81280" marT="34290" marB="34290" anchor="ctr"/>
                </a:tc>
                <a:tc>
                  <a:txBody>
                    <a:bodyPr/>
                    <a:lstStyle/>
                    <a:p>
                      <a:endParaRPr lang="es-PA" sz="1100" dirty="0"/>
                    </a:p>
                  </a:txBody>
                  <a:tcPr marL="81280" marR="81280" marT="34290" marB="34290" anchor="ctr"/>
                </a:tc>
              </a:tr>
            </a:tbl>
          </a:graphicData>
        </a:graphic>
      </p:graphicFrame>
      <p:sp>
        <p:nvSpPr>
          <p:cNvPr id="6" name="Rectangle 5"/>
          <p:cNvSpPr/>
          <p:nvPr/>
        </p:nvSpPr>
        <p:spPr>
          <a:xfrm>
            <a:off x="-17964" y="4958844"/>
            <a:ext cx="9161964" cy="200000"/>
          </a:xfrm>
          <a:prstGeom prst="rect">
            <a:avLst/>
          </a:prstGeom>
          <a:solidFill>
            <a:schemeClr val="accent2">
              <a:lumMod val="40000"/>
              <a:lumOff val="60000"/>
            </a:schemeClr>
          </a:solidFill>
        </p:spPr>
        <p:txBody>
          <a:bodyPr wrap="square" lIns="76152" tIns="38073" rIns="76152" bIns="38073">
            <a:spAutoFit/>
          </a:bodyPr>
          <a:lstStyle/>
          <a:p>
            <a:r>
              <a:rPr lang="en-US" sz="800" dirty="0" err="1">
                <a:solidFill>
                  <a:prstClr val="black"/>
                </a:solidFill>
              </a:rPr>
              <a:t>Devita</a:t>
            </a:r>
            <a:r>
              <a:rPr lang="en-US" sz="800" dirty="0">
                <a:solidFill>
                  <a:prstClr val="black"/>
                </a:solidFill>
              </a:rPr>
              <a:t>, Hellman &amp; Rosenberg's Cancer: Principles &amp; Practice of Oncology, 8th Edition</a:t>
            </a:r>
            <a:endParaRPr lang="es-PA" sz="800" dirty="0">
              <a:solidFill>
                <a:prstClr val="black"/>
              </a:solidFill>
            </a:endParaRPr>
          </a:p>
        </p:txBody>
      </p:sp>
      <p:sp>
        <p:nvSpPr>
          <p:cNvPr id="7" name="Rectangle 6"/>
          <p:cNvSpPr/>
          <p:nvPr/>
        </p:nvSpPr>
        <p:spPr>
          <a:xfrm>
            <a:off x="987872" y="3165954"/>
            <a:ext cx="2400000" cy="1431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52" tIns="38073" rIns="76152" bIns="38073" rtlCol="0" anchor="ctr"/>
          <a:lstStyle/>
          <a:p>
            <a:pPr algn="ctr"/>
            <a:endParaRPr lang="es-PA">
              <a:solidFill>
                <a:prstClr val="white"/>
              </a:solidFill>
            </a:endParaRPr>
          </a:p>
        </p:txBody>
      </p:sp>
      <p:sp>
        <p:nvSpPr>
          <p:cNvPr id="8" name="Rectangle 7"/>
          <p:cNvSpPr/>
          <p:nvPr/>
        </p:nvSpPr>
        <p:spPr>
          <a:xfrm>
            <a:off x="3388135" y="2679762"/>
            <a:ext cx="2400000" cy="486192"/>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52" tIns="38073" rIns="76152" bIns="38073" rtlCol="0" anchor="ctr"/>
          <a:lstStyle/>
          <a:p>
            <a:pPr algn="ctr"/>
            <a:endParaRPr lang="es-PA">
              <a:solidFill>
                <a:prstClr val="white"/>
              </a:solidFill>
            </a:endParaRPr>
          </a:p>
        </p:txBody>
      </p:sp>
    </p:spTree>
    <p:extLst>
      <p:ext uri="{BB962C8B-B14F-4D97-AF65-F5344CB8AC3E}">
        <p14:creationId xmlns:p14="http://schemas.microsoft.com/office/powerpoint/2010/main" val="2476072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30000" r="-30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PA" sz="3700" dirty="0">
                <a:solidFill>
                  <a:schemeClr val="accent2">
                    <a:lumMod val="50000"/>
                  </a:schemeClr>
                </a:solidFill>
                <a:latin typeface="Bodoni MT Black" pitchFamily="18" charset="0"/>
              </a:rPr>
              <a:t>Detección temprana</a:t>
            </a:r>
            <a:endParaRPr lang="es-PA" sz="3700" dirty="0">
              <a:solidFill>
                <a:schemeClr val="accent2">
                  <a:lumMod val="50000"/>
                </a:schemeClr>
              </a:solidFill>
              <a:latin typeface="Bodoni MT Black" pitchFamily="18" charset="0"/>
            </a:endParaRPr>
          </a:p>
        </p:txBody>
      </p:sp>
      <p:sp>
        <p:nvSpPr>
          <p:cNvPr id="5" name="Text Placeholder 4"/>
          <p:cNvSpPr>
            <a:spLocks noGrp="1"/>
          </p:cNvSpPr>
          <p:nvPr>
            <p:ph type="body" idx="1"/>
          </p:nvPr>
        </p:nvSpPr>
        <p:spPr/>
        <p:txBody>
          <a:bodyPr/>
          <a:lstStyle/>
          <a:p>
            <a:endParaRPr lang="es-PA"/>
          </a:p>
        </p:txBody>
      </p:sp>
    </p:spTree>
    <p:extLst>
      <p:ext uri="{BB962C8B-B14F-4D97-AF65-F5344CB8AC3E}">
        <p14:creationId xmlns:p14="http://schemas.microsoft.com/office/powerpoint/2010/main" val="2735439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457200" y="1157223"/>
            <a:ext cx="5051194" cy="2519804"/>
          </a:xfrm>
          <a:prstGeom prst="rect">
            <a:avLst/>
          </a:prstGeom>
          <a:ln>
            <a:solidFill>
              <a:srgbClr val="3366FF"/>
            </a:solidFill>
          </a:ln>
        </p:spPr>
      </p:pic>
      <p:sp>
        <p:nvSpPr>
          <p:cNvPr id="2" name="Título 1"/>
          <p:cNvSpPr>
            <a:spLocks noGrp="1"/>
          </p:cNvSpPr>
          <p:nvPr>
            <p:ph type="title"/>
          </p:nvPr>
        </p:nvSpPr>
        <p:spPr/>
        <p:txBody>
          <a:bodyPr/>
          <a:lstStyle/>
          <a:p>
            <a:r>
              <a:rPr lang="es-ES" dirty="0" smtClean="0">
                <a:solidFill>
                  <a:srgbClr val="FF18DA"/>
                </a:solidFill>
              </a:rPr>
              <a:t>Mamografía</a:t>
            </a:r>
            <a:endParaRPr lang="es-ES" dirty="0">
              <a:solidFill>
                <a:srgbClr val="FF18DA"/>
              </a:solidFill>
            </a:endParaRPr>
          </a:p>
        </p:txBody>
      </p:sp>
      <p:pic>
        <p:nvPicPr>
          <p:cNvPr id="3" name="Imagen 2"/>
          <p:cNvPicPr>
            <a:picLocks noChangeAspect="1"/>
          </p:cNvPicPr>
          <p:nvPr/>
        </p:nvPicPr>
        <p:blipFill>
          <a:blip r:embed="rId4"/>
          <a:stretch>
            <a:fillRect/>
          </a:stretch>
        </p:blipFill>
        <p:spPr>
          <a:xfrm>
            <a:off x="4446522" y="2417125"/>
            <a:ext cx="4697479" cy="2100766"/>
          </a:xfrm>
          <a:prstGeom prst="rect">
            <a:avLst/>
          </a:prstGeom>
          <a:ln w="38100" cmpd="sng">
            <a:solidFill>
              <a:srgbClr val="3366FF"/>
            </a:solidFill>
          </a:ln>
        </p:spPr>
      </p:pic>
    </p:spTree>
    <p:extLst>
      <p:ext uri="{BB962C8B-B14F-4D97-AF65-F5344CB8AC3E}">
        <p14:creationId xmlns:p14="http://schemas.microsoft.com/office/powerpoint/2010/main" val="34617726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ES" dirty="0" smtClean="0">
                <a:solidFill>
                  <a:srgbClr val="FF18DA"/>
                </a:solidFill>
              </a:rPr>
              <a:t>Mamografía</a:t>
            </a:r>
            <a:endParaRPr lang="es-ES" dirty="0">
              <a:solidFill>
                <a:srgbClr val="FF18DA"/>
              </a:solidFill>
            </a:endParaRPr>
          </a:p>
        </p:txBody>
      </p:sp>
      <p:sp>
        <p:nvSpPr>
          <p:cNvPr id="4" name="Marcador de contenido 3"/>
          <p:cNvSpPr>
            <a:spLocks noGrp="1"/>
          </p:cNvSpPr>
          <p:nvPr>
            <p:ph idx="1"/>
          </p:nvPr>
        </p:nvSpPr>
        <p:spPr>
          <a:xfrm>
            <a:off x="457200" y="1200151"/>
            <a:ext cx="8546998" cy="3394472"/>
          </a:xfrm>
        </p:spPr>
        <p:txBody>
          <a:bodyPr/>
          <a:lstStyle/>
          <a:p>
            <a:r>
              <a:rPr lang="es-ES" dirty="0" smtClean="0"/>
              <a:t>Sensibilidad : 75%</a:t>
            </a:r>
          </a:p>
          <a:p>
            <a:r>
              <a:rPr lang="es-ES" dirty="0" smtClean="0"/>
              <a:t>Especificidad:  94 - 97%</a:t>
            </a:r>
          </a:p>
          <a:p>
            <a:r>
              <a:rPr lang="es-ES" dirty="0" smtClean="0"/>
              <a:t>Valor predictivo positivo</a:t>
            </a:r>
          </a:p>
          <a:p>
            <a:pPr>
              <a:buFont typeface="Wingdings" charset="2"/>
              <a:buChar char="ü"/>
            </a:pPr>
            <a:r>
              <a:rPr lang="es-ES" dirty="0"/>
              <a:t> </a:t>
            </a:r>
            <a:r>
              <a:rPr lang="es-ES" dirty="0" smtClean="0"/>
              <a:t>    20% : mujeres &lt; 50 años</a:t>
            </a:r>
          </a:p>
          <a:p>
            <a:pPr>
              <a:buFont typeface="Wingdings" charset="2"/>
              <a:buChar char="ü"/>
            </a:pPr>
            <a:r>
              <a:rPr lang="es-ES" dirty="0"/>
              <a:t> </a:t>
            </a:r>
            <a:r>
              <a:rPr lang="es-ES" dirty="0" smtClean="0"/>
              <a:t>    60 a 80%: mujeres 50 – 69 años</a:t>
            </a:r>
          </a:p>
          <a:p>
            <a:r>
              <a:rPr lang="es-ES" i="1" dirty="0" smtClean="0"/>
              <a:t>Beneficio </a:t>
            </a:r>
            <a:r>
              <a:rPr lang="es-ES" i="1" dirty="0" smtClean="0">
                <a:sym typeface="Wingdings"/>
              </a:rPr>
              <a:t> 15 - 20</a:t>
            </a:r>
            <a:r>
              <a:rPr lang="es-ES" i="1" dirty="0" smtClean="0"/>
              <a:t>% de disminución en la mortalidad con el tamizaje mediante mamografía</a:t>
            </a:r>
          </a:p>
        </p:txBody>
      </p:sp>
      <p:sp>
        <p:nvSpPr>
          <p:cNvPr id="5" name="CuadroTexto 4"/>
          <p:cNvSpPr txBox="1"/>
          <p:nvPr/>
        </p:nvSpPr>
        <p:spPr>
          <a:xfrm>
            <a:off x="1061548" y="4594622"/>
            <a:ext cx="7791000" cy="369332"/>
          </a:xfrm>
          <a:prstGeom prst="rect">
            <a:avLst/>
          </a:prstGeom>
          <a:noFill/>
        </p:spPr>
        <p:txBody>
          <a:bodyPr wrap="square" rtlCol="0">
            <a:spAutoFit/>
          </a:bodyPr>
          <a:lstStyle/>
          <a:p>
            <a:pPr algn="r"/>
            <a:r>
              <a:rPr lang="es-ES" dirty="0" smtClean="0">
                <a:solidFill>
                  <a:srgbClr val="3366FF"/>
                </a:solidFill>
              </a:rPr>
              <a:t>American </a:t>
            </a:r>
            <a:r>
              <a:rPr lang="es-ES" dirty="0" err="1" smtClean="0">
                <a:solidFill>
                  <a:srgbClr val="3366FF"/>
                </a:solidFill>
              </a:rPr>
              <a:t>College</a:t>
            </a:r>
            <a:r>
              <a:rPr lang="es-ES" dirty="0" smtClean="0">
                <a:solidFill>
                  <a:srgbClr val="3366FF"/>
                </a:solidFill>
              </a:rPr>
              <a:t> of </a:t>
            </a:r>
            <a:r>
              <a:rPr lang="es-ES" dirty="0" err="1" smtClean="0">
                <a:solidFill>
                  <a:srgbClr val="3366FF"/>
                </a:solidFill>
              </a:rPr>
              <a:t>Radiology</a:t>
            </a:r>
            <a:r>
              <a:rPr lang="es-ES" dirty="0" smtClean="0">
                <a:solidFill>
                  <a:srgbClr val="3366FF"/>
                </a:solidFill>
              </a:rPr>
              <a:t>.</a:t>
            </a:r>
            <a:endParaRPr lang="es-ES" dirty="0">
              <a:solidFill>
                <a:srgbClr val="3366FF"/>
              </a:solidFill>
            </a:endParaRPr>
          </a:p>
        </p:txBody>
      </p:sp>
    </p:spTree>
    <p:extLst>
      <p:ext uri="{BB962C8B-B14F-4D97-AF65-F5344CB8AC3E}">
        <p14:creationId xmlns:p14="http://schemas.microsoft.com/office/powerpoint/2010/main" val="6078131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a:solidFill>
                  <a:srgbClr val="FF18DA"/>
                </a:solidFill>
              </a:rPr>
              <a:t>Autoexamen de mama</a:t>
            </a:r>
            <a:endParaRPr lang="es-PA" sz="3200" b="1" dirty="0">
              <a:solidFill>
                <a:srgbClr val="FF18DA"/>
              </a:solidFill>
            </a:endParaRPr>
          </a:p>
        </p:txBody>
      </p:sp>
      <p:pic>
        <p:nvPicPr>
          <p:cNvPr id="4098" name="Picture 2" descr="Autoexamen de seno"/>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51721" y="1275606"/>
            <a:ext cx="5040558" cy="3402378"/>
          </a:xfrm>
          <a:prstGeom prst="rect">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4078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smtClean="0">
                <a:solidFill>
                  <a:srgbClr val="FF18DA"/>
                </a:solidFill>
              </a:rPr>
              <a:t>Signos de alarma</a:t>
            </a:r>
            <a:endParaRPr lang="es-PA" sz="3200" b="1" dirty="0">
              <a:solidFill>
                <a:srgbClr val="FF18DA"/>
              </a:solidFill>
            </a:endParaRPr>
          </a:p>
        </p:txBody>
      </p:sp>
      <p:pic>
        <p:nvPicPr>
          <p:cNvPr id="6146" name="Picture 2" descr="http://k37.kn3.net/90A6E024F.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91726" y="1329612"/>
            <a:ext cx="4960549" cy="3348372"/>
          </a:xfrm>
          <a:prstGeom prst="rect">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39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258099"/>
            <a:ext cx="7315200" cy="848032"/>
          </a:xfrm>
        </p:spPr>
        <p:txBody>
          <a:bodyPr>
            <a:normAutofit/>
          </a:bodyPr>
          <a:lstStyle/>
          <a:p>
            <a:r>
              <a:rPr lang="es-ES" sz="3600" dirty="0">
                <a:solidFill>
                  <a:srgbClr val="A639FF"/>
                </a:solidFill>
              </a:rPr>
              <a:t>Situación de Salud</a:t>
            </a:r>
            <a:endParaRPr lang="es-ES" sz="3600" dirty="0">
              <a:solidFill>
                <a:srgbClr val="A639FF"/>
              </a:solidFill>
            </a:endParaRPr>
          </a:p>
        </p:txBody>
      </p:sp>
      <p:sp>
        <p:nvSpPr>
          <p:cNvPr id="3" name="Marcador de contenido 2"/>
          <p:cNvSpPr>
            <a:spLocks noGrp="1"/>
          </p:cNvSpPr>
          <p:nvPr>
            <p:ph sz="quarter" idx="13"/>
          </p:nvPr>
        </p:nvSpPr>
        <p:spPr>
          <a:xfrm>
            <a:off x="641148" y="1302775"/>
            <a:ext cx="3839417" cy="3449820"/>
          </a:xfrm>
        </p:spPr>
        <p:txBody>
          <a:bodyPr>
            <a:normAutofit fontScale="92500" lnSpcReduction="20000"/>
          </a:bodyPr>
          <a:lstStyle/>
          <a:p>
            <a:r>
              <a:rPr lang="es-ES" sz="1800" dirty="0"/>
              <a:t>La población de Panamá para el año 2016 se estimo en 4 058 238 habitantes</a:t>
            </a:r>
          </a:p>
          <a:p>
            <a:r>
              <a:rPr lang="es-ES" sz="1800" dirty="0"/>
              <a:t>Superficie: 77517 km2</a:t>
            </a:r>
          </a:p>
          <a:p>
            <a:endParaRPr lang="es-ES" sz="1800" dirty="0"/>
          </a:p>
          <a:p>
            <a:r>
              <a:rPr lang="es-ES" sz="1800" dirty="0"/>
              <a:t>49,8% mujeres</a:t>
            </a:r>
          </a:p>
          <a:p>
            <a:r>
              <a:rPr lang="es-ES" sz="1800" dirty="0"/>
              <a:t>Población femenina entre 15 – 49 años: 984,684 </a:t>
            </a:r>
          </a:p>
          <a:p>
            <a:endParaRPr lang="es-ES" sz="1800" dirty="0"/>
          </a:p>
          <a:p>
            <a:r>
              <a:rPr lang="es-ES" sz="1800" dirty="0"/>
              <a:t>La estructura de la población:</a:t>
            </a:r>
          </a:p>
          <a:p>
            <a:pPr>
              <a:buFont typeface="Wingdings" charset="2"/>
              <a:buChar char="ü"/>
            </a:pPr>
            <a:r>
              <a:rPr lang="es-ES" sz="1800" dirty="0"/>
              <a:t>12,3% población indígena</a:t>
            </a:r>
          </a:p>
          <a:p>
            <a:pPr>
              <a:buFont typeface="Wingdings" charset="2"/>
              <a:buChar char="ü"/>
            </a:pPr>
            <a:r>
              <a:rPr lang="es-ES" sz="1800" dirty="0"/>
              <a:t>9,2% afro descendiente</a:t>
            </a:r>
          </a:p>
          <a:p>
            <a:pPr>
              <a:buFont typeface="Wingdings" charset="2"/>
              <a:buChar char="ü"/>
            </a:pPr>
            <a:r>
              <a:rPr lang="es-ES" sz="1800" dirty="0"/>
              <a:t> Población urbana 66%, rural 34%</a:t>
            </a:r>
          </a:p>
        </p:txBody>
      </p:sp>
      <p:sp>
        <p:nvSpPr>
          <p:cNvPr id="6" name="CuadroTexto 5"/>
          <p:cNvSpPr txBox="1"/>
          <p:nvPr/>
        </p:nvSpPr>
        <p:spPr>
          <a:xfrm>
            <a:off x="641166" y="4724416"/>
            <a:ext cx="8396513" cy="276922"/>
          </a:xfrm>
          <a:prstGeom prst="rect">
            <a:avLst/>
          </a:prstGeom>
          <a:noFill/>
        </p:spPr>
        <p:txBody>
          <a:bodyPr wrap="square" lIns="91353" tIns="45682" rIns="91353" bIns="45682" rtlCol="0">
            <a:spAutoFit/>
          </a:bodyPr>
          <a:lstStyle/>
          <a:p>
            <a:pPr algn="r"/>
            <a:r>
              <a:rPr lang="es-ES" sz="1200" dirty="0"/>
              <a:t>Organización Mundial de la Salud, 2014 –WHO/CCU/Panamá</a:t>
            </a:r>
            <a:endParaRPr lang="es-ES" sz="1200" dirty="0"/>
          </a:p>
        </p:txBody>
      </p:sp>
      <p:pic>
        <p:nvPicPr>
          <p:cNvPr id="4" name="Imagen 3"/>
          <p:cNvPicPr>
            <a:picLocks noChangeAspect="1"/>
          </p:cNvPicPr>
          <p:nvPr/>
        </p:nvPicPr>
        <p:blipFill>
          <a:blip r:embed="rId2"/>
          <a:stretch>
            <a:fillRect/>
          </a:stretch>
        </p:blipFill>
        <p:spPr>
          <a:xfrm>
            <a:off x="4572000" y="1302777"/>
            <a:ext cx="4465656" cy="3327400"/>
          </a:xfrm>
          <a:prstGeom prst="rect">
            <a:avLst/>
          </a:prstGeom>
        </p:spPr>
      </p:pic>
    </p:spTree>
    <p:extLst>
      <p:ext uri="{BB962C8B-B14F-4D97-AF65-F5344CB8AC3E}">
        <p14:creationId xmlns:p14="http://schemas.microsoft.com/office/powerpoint/2010/main" val="230804213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PA" sz="3200" b="1" dirty="0" smtClean="0">
                <a:solidFill>
                  <a:srgbClr val="FF18DA"/>
                </a:solidFill>
              </a:rPr>
              <a:t>Tamizaje: riesgo promedio</a:t>
            </a:r>
            <a:endParaRPr lang="es-PA" sz="3200" b="1" dirty="0">
              <a:solidFill>
                <a:srgbClr val="FF18DA"/>
              </a:solidFill>
            </a:endParaRPr>
          </a:p>
        </p:txBody>
      </p:sp>
      <p:pic>
        <p:nvPicPr>
          <p:cNvPr id="81922"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7755" y="1437624"/>
            <a:ext cx="8988491" cy="290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4958835"/>
            <a:ext cx="9144000" cy="200051"/>
          </a:xfrm>
          <a:prstGeom prst="rect">
            <a:avLst/>
          </a:prstGeom>
          <a:solidFill>
            <a:schemeClr val="accent2">
              <a:lumMod val="40000"/>
              <a:lumOff val="60000"/>
            </a:schemeClr>
          </a:solidFill>
        </p:spPr>
        <p:txBody>
          <a:bodyPr wrap="square" lIns="76197" tIns="38098" rIns="76197" bIns="38098">
            <a:spAutoFit/>
          </a:bodyPr>
          <a:lstStyle/>
          <a:p>
            <a:r>
              <a:rPr lang="es-PA" sz="800" dirty="0">
                <a:solidFill>
                  <a:prstClr val="black"/>
                </a:solidFill>
              </a:rPr>
              <a:t>de la Cruz MS, et al. </a:t>
            </a:r>
            <a:r>
              <a:rPr lang="es-PA" sz="800" dirty="0" err="1">
                <a:solidFill>
                  <a:prstClr val="black"/>
                </a:solidFill>
              </a:rPr>
              <a:t>An</a:t>
            </a:r>
            <a:r>
              <a:rPr lang="es-PA" sz="800" dirty="0">
                <a:solidFill>
                  <a:prstClr val="black"/>
                </a:solidFill>
              </a:rPr>
              <a:t> </a:t>
            </a:r>
            <a:r>
              <a:rPr lang="es-PA" sz="800" dirty="0" err="1">
                <a:solidFill>
                  <a:prstClr val="black"/>
                </a:solidFill>
              </a:rPr>
              <a:t>Update</a:t>
            </a:r>
            <a:r>
              <a:rPr lang="es-PA" sz="800" dirty="0">
                <a:solidFill>
                  <a:prstClr val="black"/>
                </a:solidFill>
              </a:rPr>
              <a:t> </a:t>
            </a:r>
            <a:r>
              <a:rPr lang="es-PA" sz="800" dirty="0" err="1">
                <a:solidFill>
                  <a:prstClr val="black"/>
                </a:solidFill>
              </a:rPr>
              <a:t>on</a:t>
            </a:r>
            <a:r>
              <a:rPr lang="es-PA" sz="800" dirty="0">
                <a:solidFill>
                  <a:prstClr val="black"/>
                </a:solidFill>
              </a:rPr>
              <a:t> </a:t>
            </a:r>
            <a:r>
              <a:rPr lang="es-PA" sz="800" dirty="0" err="1">
                <a:solidFill>
                  <a:prstClr val="black"/>
                </a:solidFill>
              </a:rPr>
              <a:t>Breast</a:t>
            </a:r>
            <a:r>
              <a:rPr lang="es-PA" sz="800" dirty="0">
                <a:solidFill>
                  <a:prstClr val="black"/>
                </a:solidFill>
              </a:rPr>
              <a:t> </a:t>
            </a:r>
            <a:r>
              <a:rPr lang="es-PA" sz="800" dirty="0" err="1">
                <a:solidFill>
                  <a:prstClr val="black"/>
                </a:solidFill>
              </a:rPr>
              <a:t>Cancer</a:t>
            </a:r>
            <a:r>
              <a:rPr lang="es-PA" sz="800" dirty="0">
                <a:solidFill>
                  <a:prstClr val="black"/>
                </a:solidFill>
              </a:rPr>
              <a:t> </a:t>
            </a:r>
            <a:r>
              <a:rPr lang="es-PA" sz="800" dirty="0" err="1">
                <a:solidFill>
                  <a:prstClr val="black"/>
                </a:solidFill>
              </a:rPr>
              <a:t>Screening</a:t>
            </a:r>
            <a:r>
              <a:rPr lang="es-PA" sz="800" dirty="0">
                <a:solidFill>
                  <a:prstClr val="black"/>
                </a:solidFill>
              </a:rPr>
              <a:t> and </a:t>
            </a:r>
            <a:r>
              <a:rPr lang="es-PA" sz="800" dirty="0" err="1">
                <a:solidFill>
                  <a:prstClr val="black"/>
                </a:solidFill>
              </a:rPr>
              <a:t>Prevention</a:t>
            </a:r>
            <a:r>
              <a:rPr lang="es-PA" sz="800" dirty="0">
                <a:solidFill>
                  <a:prstClr val="black"/>
                </a:solidFill>
              </a:rPr>
              <a:t>. </a:t>
            </a:r>
            <a:r>
              <a:rPr lang="en-US" sz="800" dirty="0">
                <a:solidFill>
                  <a:prstClr val="black"/>
                </a:solidFill>
              </a:rPr>
              <a:t>Prim Care </a:t>
            </a:r>
            <a:r>
              <a:rPr lang="en-US" sz="800" dirty="0" err="1">
                <a:solidFill>
                  <a:prstClr val="black"/>
                </a:solidFill>
              </a:rPr>
              <a:t>Clin</a:t>
            </a:r>
            <a:r>
              <a:rPr lang="en-US" sz="800" dirty="0">
                <a:solidFill>
                  <a:prstClr val="black"/>
                </a:solidFill>
              </a:rPr>
              <a:t> Office </a:t>
            </a:r>
            <a:r>
              <a:rPr lang="en-US" sz="800" dirty="0" err="1">
                <a:solidFill>
                  <a:prstClr val="black"/>
                </a:solidFill>
              </a:rPr>
              <a:t>Pract</a:t>
            </a:r>
            <a:r>
              <a:rPr lang="en-US" sz="800" dirty="0">
                <a:solidFill>
                  <a:prstClr val="black"/>
                </a:solidFill>
              </a:rPr>
              <a:t> 2014; 41: 283–306.</a:t>
            </a:r>
            <a:endParaRPr lang="es-PA" sz="800" dirty="0">
              <a:solidFill>
                <a:prstClr val="black"/>
              </a:solidFill>
            </a:endParaRPr>
          </a:p>
        </p:txBody>
      </p:sp>
      <p:sp>
        <p:nvSpPr>
          <p:cNvPr id="5" name="Rectangle 4"/>
          <p:cNvSpPr/>
          <p:nvPr/>
        </p:nvSpPr>
        <p:spPr>
          <a:xfrm>
            <a:off x="123772" y="3192978"/>
            <a:ext cx="8896000" cy="4320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97" tIns="38098" rIns="76197" bIns="38098" rtlCol="0" anchor="ctr"/>
          <a:lstStyle/>
          <a:p>
            <a:pPr algn="ctr"/>
            <a:endParaRPr lang="es-PA">
              <a:solidFill>
                <a:prstClr val="white"/>
              </a:solidFill>
            </a:endParaRPr>
          </a:p>
        </p:txBody>
      </p:sp>
    </p:spTree>
    <p:extLst>
      <p:ext uri="{BB962C8B-B14F-4D97-AF65-F5344CB8AC3E}">
        <p14:creationId xmlns:p14="http://schemas.microsoft.com/office/powerpoint/2010/main" val="42060098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431808"/>
            <a:ext cx="7315200" cy="495299"/>
          </a:xfrm>
        </p:spPr>
        <p:txBody>
          <a:bodyPr>
            <a:noAutofit/>
          </a:bodyPr>
          <a:lstStyle/>
          <a:p>
            <a:r>
              <a:rPr lang="es-ES" sz="2800" dirty="0">
                <a:solidFill>
                  <a:srgbClr val="A639FF"/>
                </a:solidFill>
              </a:rPr>
              <a:t>Situación Cáncer Cervicouterino en Panamá</a:t>
            </a:r>
            <a:endParaRPr lang="es-ES" sz="2800" dirty="0">
              <a:solidFill>
                <a:srgbClr val="A639FF"/>
              </a:solidFill>
            </a:endParaRPr>
          </a:p>
        </p:txBody>
      </p:sp>
      <p:sp>
        <p:nvSpPr>
          <p:cNvPr id="3" name="Marcador de contenido 2"/>
          <p:cNvSpPr>
            <a:spLocks noGrp="1"/>
          </p:cNvSpPr>
          <p:nvPr>
            <p:ph idx="1"/>
          </p:nvPr>
        </p:nvSpPr>
        <p:spPr>
          <a:xfrm>
            <a:off x="914400" y="1333501"/>
            <a:ext cx="7315200" cy="3398522"/>
          </a:xfrm>
        </p:spPr>
        <p:txBody>
          <a:bodyPr/>
          <a:lstStyle/>
          <a:p>
            <a:r>
              <a:rPr lang="es-ES" dirty="0" smtClean="0"/>
              <a:t> Segunda tasa más alta de incidencia por cáncer en la mujer</a:t>
            </a:r>
          </a:p>
          <a:p>
            <a:endParaRPr lang="es-ES" dirty="0"/>
          </a:p>
          <a:p>
            <a:pPr lvl="3"/>
            <a:r>
              <a:rPr lang="es-ES" dirty="0" smtClean="0"/>
              <a:t>Tasa de 46 por 100,000 habitantes para el año 2000</a:t>
            </a:r>
          </a:p>
          <a:p>
            <a:pPr lvl="3"/>
            <a:r>
              <a:rPr lang="es-ES" dirty="0" smtClean="0"/>
              <a:t>Tasa de </a:t>
            </a:r>
            <a:r>
              <a:rPr lang="es-ES" b="1" dirty="0">
                <a:solidFill>
                  <a:srgbClr val="FF0000"/>
                </a:solidFill>
              </a:rPr>
              <a:t>2</a:t>
            </a:r>
            <a:r>
              <a:rPr lang="es-ES" b="1" dirty="0" smtClean="0">
                <a:solidFill>
                  <a:srgbClr val="FF0000"/>
                </a:solidFill>
              </a:rPr>
              <a:t>2</a:t>
            </a:r>
            <a:r>
              <a:rPr lang="es-ES" dirty="0" smtClean="0"/>
              <a:t> por 100,000 habitantes para el año 2012</a:t>
            </a:r>
          </a:p>
          <a:p>
            <a:pPr lvl="3"/>
            <a:endParaRPr lang="es-ES" dirty="0"/>
          </a:p>
          <a:p>
            <a:r>
              <a:rPr lang="es-ES" dirty="0" smtClean="0"/>
              <a:t> </a:t>
            </a:r>
            <a:r>
              <a:rPr lang="es-ES" dirty="0"/>
              <a:t>Segunda tasa de mortalidad por cáncer en la mujer</a:t>
            </a:r>
          </a:p>
          <a:p>
            <a:pPr lvl="3"/>
            <a:r>
              <a:rPr lang="es-ES" dirty="0"/>
              <a:t>7,9  por  100,000 habitantes para el año 2012</a:t>
            </a:r>
          </a:p>
          <a:p>
            <a:endParaRPr lang="es-ES" dirty="0" smtClean="0"/>
          </a:p>
          <a:p>
            <a:r>
              <a:rPr lang="es-ES" dirty="0" smtClean="0"/>
              <a:t> Desde el año 2005 el cáncer de mama ocupa el primer lugar en incidencia y mortalidad</a:t>
            </a:r>
            <a:endParaRPr lang="es-ES" dirty="0"/>
          </a:p>
          <a:p>
            <a:pPr lvl="3"/>
            <a:endParaRPr lang="es-ES" dirty="0" smtClean="0"/>
          </a:p>
          <a:p>
            <a:pPr marL="730832" lvl="3" indent="0">
              <a:buNone/>
            </a:pPr>
            <a:endParaRPr lang="es-ES" dirty="0"/>
          </a:p>
        </p:txBody>
      </p:sp>
    </p:spTree>
    <p:extLst>
      <p:ext uri="{BB962C8B-B14F-4D97-AF65-F5344CB8AC3E}">
        <p14:creationId xmlns:p14="http://schemas.microsoft.com/office/powerpoint/2010/main" val="24489760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11304" y="142455"/>
            <a:ext cx="6832600" cy="4759680"/>
          </a:xfrm>
          <a:prstGeom prst="rect">
            <a:avLst/>
          </a:prstGeom>
        </p:spPr>
      </p:pic>
      <p:sp>
        <p:nvSpPr>
          <p:cNvPr id="3" name="CuadroTexto 2"/>
          <p:cNvSpPr txBox="1"/>
          <p:nvPr/>
        </p:nvSpPr>
        <p:spPr>
          <a:xfrm>
            <a:off x="1282704" y="4902151"/>
            <a:ext cx="7340600" cy="276922"/>
          </a:xfrm>
          <a:prstGeom prst="rect">
            <a:avLst/>
          </a:prstGeom>
          <a:noFill/>
        </p:spPr>
        <p:txBody>
          <a:bodyPr wrap="square" lIns="91353" tIns="45682" rIns="91353" bIns="45682" rtlCol="0">
            <a:spAutoFit/>
          </a:bodyPr>
          <a:lstStyle/>
          <a:p>
            <a:pPr algn="r"/>
            <a:r>
              <a:rPr lang="es-ES" sz="1200" dirty="0">
                <a:latin typeface="Cambria"/>
                <a:cs typeface="Cambria"/>
              </a:rPr>
              <a:t>Registro Nacional del Cáncer de Panamá. Boletín Estadístico 2012.</a:t>
            </a:r>
            <a:endParaRPr lang="es-ES" sz="1200" dirty="0">
              <a:latin typeface="Cambria"/>
              <a:cs typeface="Cambria"/>
            </a:endParaRPr>
          </a:p>
        </p:txBody>
      </p:sp>
      <p:pic>
        <p:nvPicPr>
          <p:cNvPr id="4" name="Imagen 3"/>
          <p:cNvPicPr>
            <a:picLocks noChangeAspect="1"/>
          </p:cNvPicPr>
          <p:nvPr/>
        </p:nvPicPr>
        <p:blipFill>
          <a:blip r:embed="rId3"/>
          <a:stretch>
            <a:fillRect/>
          </a:stretch>
        </p:blipFill>
        <p:spPr>
          <a:xfrm>
            <a:off x="2" y="0"/>
            <a:ext cx="1358900" cy="1198474"/>
          </a:xfrm>
          <a:prstGeom prst="rect">
            <a:avLst/>
          </a:prstGeom>
        </p:spPr>
      </p:pic>
    </p:spTree>
    <p:extLst>
      <p:ext uri="{BB962C8B-B14F-4D97-AF65-F5344CB8AC3E}">
        <p14:creationId xmlns:p14="http://schemas.microsoft.com/office/powerpoint/2010/main" val="327154492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873497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5401"/>
            <a:ext cx="9144000" cy="5083552"/>
          </a:xfrm>
          <a:prstGeom prst="rect">
            <a:avLst/>
          </a:prstGeom>
        </p:spPr>
      </p:pic>
    </p:spTree>
    <p:extLst>
      <p:ext uri="{BB962C8B-B14F-4D97-AF65-F5344CB8AC3E}">
        <p14:creationId xmlns:p14="http://schemas.microsoft.com/office/powerpoint/2010/main" val="13513246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2723"/>
            <a:ext cx="9144000" cy="5095085"/>
          </a:xfrm>
          <a:prstGeom prst="rect">
            <a:avLst/>
          </a:prstGeom>
        </p:spPr>
      </p:pic>
    </p:spTree>
    <p:extLst>
      <p:ext uri="{BB962C8B-B14F-4D97-AF65-F5344CB8AC3E}">
        <p14:creationId xmlns:p14="http://schemas.microsoft.com/office/powerpoint/2010/main" val="276848664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3500"/>
            <a:ext cx="9144000" cy="4992000"/>
          </a:xfrm>
          <a:prstGeom prst="rect">
            <a:avLst/>
          </a:prstGeom>
        </p:spPr>
      </p:pic>
    </p:spTree>
    <p:extLst>
      <p:ext uri="{BB962C8B-B14F-4D97-AF65-F5344CB8AC3E}">
        <p14:creationId xmlns:p14="http://schemas.microsoft.com/office/powerpoint/2010/main" val="224010752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85900" y="279402"/>
            <a:ext cx="6748926" cy="4241800"/>
          </a:xfrm>
          <a:prstGeom prst="rect">
            <a:avLst/>
          </a:prstGeom>
        </p:spPr>
      </p:pic>
      <p:sp>
        <p:nvSpPr>
          <p:cNvPr id="4" name="CuadroTexto 3"/>
          <p:cNvSpPr txBox="1"/>
          <p:nvPr/>
        </p:nvSpPr>
        <p:spPr>
          <a:xfrm>
            <a:off x="1168402" y="4749817"/>
            <a:ext cx="7454900" cy="276922"/>
          </a:xfrm>
          <a:prstGeom prst="rect">
            <a:avLst/>
          </a:prstGeom>
          <a:noFill/>
        </p:spPr>
        <p:txBody>
          <a:bodyPr wrap="square" lIns="91353" tIns="45682" rIns="91353" bIns="45682" rtlCol="0">
            <a:spAutoFit/>
          </a:bodyPr>
          <a:lstStyle/>
          <a:p>
            <a:pPr algn="r"/>
            <a:r>
              <a:rPr lang="es-ES" sz="1200" dirty="0">
                <a:latin typeface="Cambria"/>
                <a:cs typeface="Cambria"/>
              </a:rPr>
              <a:t>Registro Nacional del Cáncer de Panamá. Boletín Estadístico 2012.</a:t>
            </a:r>
            <a:endParaRPr lang="es-ES" sz="1200" dirty="0">
              <a:latin typeface="Cambria"/>
              <a:cs typeface="Cambria"/>
            </a:endParaRPr>
          </a:p>
        </p:txBody>
      </p:sp>
      <p:pic>
        <p:nvPicPr>
          <p:cNvPr id="5" name="Imagen 4"/>
          <p:cNvPicPr>
            <a:picLocks noChangeAspect="1"/>
          </p:cNvPicPr>
          <p:nvPr/>
        </p:nvPicPr>
        <p:blipFill>
          <a:blip r:embed="rId3"/>
          <a:stretch>
            <a:fillRect/>
          </a:stretch>
        </p:blipFill>
        <p:spPr>
          <a:xfrm>
            <a:off x="2" y="0"/>
            <a:ext cx="1358900" cy="1198474"/>
          </a:xfrm>
          <a:prstGeom prst="rect">
            <a:avLst/>
          </a:prstGeom>
        </p:spPr>
      </p:pic>
    </p:spTree>
    <p:extLst>
      <p:ext uri="{BB962C8B-B14F-4D97-AF65-F5344CB8AC3E}">
        <p14:creationId xmlns:p14="http://schemas.microsoft.com/office/powerpoint/2010/main" val="191922137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36704" y="0"/>
            <a:ext cx="6731000" cy="4838700"/>
          </a:xfrm>
          <a:prstGeom prst="rect">
            <a:avLst/>
          </a:prstGeom>
        </p:spPr>
      </p:pic>
      <p:pic>
        <p:nvPicPr>
          <p:cNvPr id="4" name="Imagen 3"/>
          <p:cNvPicPr>
            <a:picLocks noChangeAspect="1"/>
          </p:cNvPicPr>
          <p:nvPr/>
        </p:nvPicPr>
        <p:blipFill>
          <a:blip r:embed="rId3"/>
          <a:stretch>
            <a:fillRect/>
          </a:stretch>
        </p:blipFill>
        <p:spPr>
          <a:xfrm>
            <a:off x="0" y="0"/>
            <a:ext cx="1219200" cy="1075266"/>
          </a:xfrm>
          <a:prstGeom prst="rect">
            <a:avLst/>
          </a:prstGeom>
        </p:spPr>
      </p:pic>
      <p:sp>
        <p:nvSpPr>
          <p:cNvPr id="5" name="CuadroTexto 4"/>
          <p:cNvSpPr txBox="1"/>
          <p:nvPr/>
        </p:nvSpPr>
        <p:spPr>
          <a:xfrm>
            <a:off x="1219202" y="4838716"/>
            <a:ext cx="7404100" cy="276922"/>
          </a:xfrm>
          <a:prstGeom prst="rect">
            <a:avLst/>
          </a:prstGeom>
          <a:noFill/>
        </p:spPr>
        <p:txBody>
          <a:bodyPr wrap="square" lIns="91353" tIns="45682" rIns="91353" bIns="45682" rtlCol="0">
            <a:spAutoFit/>
          </a:bodyPr>
          <a:lstStyle/>
          <a:p>
            <a:pPr algn="r"/>
            <a:r>
              <a:rPr lang="es-ES" sz="1200" dirty="0">
                <a:latin typeface="Cambria"/>
                <a:cs typeface="Cambria"/>
              </a:rPr>
              <a:t>Registro Nacional del Cáncer de Panamá. Boletín Estadístico 2012.</a:t>
            </a:r>
            <a:endParaRPr lang="es-ES" sz="1200" dirty="0">
              <a:latin typeface="Cambria"/>
              <a:cs typeface="Cambria"/>
            </a:endParaRPr>
          </a:p>
        </p:txBody>
      </p:sp>
    </p:spTree>
    <p:extLst>
      <p:ext uri="{BB962C8B-B14F-4D97-AF65-F5344CB8AC3E}">
        <p14:creationId xmlns:p14="http://schemas.microsoft.com/office/powerpoint/2010/main" val="14309138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27200" y="279400"/>
            <a:ext cx="6426200" cy="4381500"/>
          </a:xfrm>
          <a:prstGeom prst="rect">
            <a:avLst/>
          </a:prstGeom>
        </p:spPr>
      </p:pic>
      <p:pic>
        <p:nvPicPr>
          <p:cNvPr id="3" name="Imagen 2"/>
          <p:cNvPicPr>
            <a:picLocks noChangeAspect="1"/>
          </p:cNvPicPr>
          <p:nvPr/>
        </p:nvPicPr>
        <p:blipFill>
          <a:blip r:embed="rId3"/>
          <a:stretch>
            <a:fillRect/>
          </a:stretch>
        </p:blipFill>
        <p:spPr>
          <a:xfrm>
            <a:off x="2" y="0"/>
            <a:ext cx="1358900" cy="1198474"/>
          </a:xfrm>
          <a:prstGeom prst="rect">
            <a:avLst/>
          </a:prstGeom>
        </p:spPr>
      </p:pic>
      <p:sp>
        <p:nvSpPr>
          <p:cNvPr id="4" name="CuadroTexto 3"/>
          <p:cNvSpPr txBox="1"/>
          <p:nvPr/>
        </p:nvSpPr>
        <p:spPr>
          <a:xfrm>
            <a:off x="1168402" y="4749817"/>
            <a:ext cx="7454900" cy="276922"/>
          </a:xfrm>
          <a:prstGeom prst="rect">
            <a:avLst/>
          </a:prstGeom>
          <a:noFill/>
        </p:spPr>
        <p:txBody>
          <a:bodyPr wrap="square" lIns="91353" tIns="45682" rIns="91353" bIns="45682" rtlCol="0">
            <a:spAutoFit/>
          </a:bodyPr>
          <a:lstStyle/>
          <a:p>
            <a:pPr algn="r"/>
            <a:r>
              <a:rPr lang="es-ES" sz="1200" dirty="0">
                <a:latin typeface="Cambria"/>
                <a:cs typeface="Cambria"/>
              </a:rPr>
              <a:t>Registro Nacional del Cáncer de Panamá. Boletín Estadístico 2012.</a:t>
            </a:r>
            <a:endParaRPr lang="es-ES" sz="1200" dirty="0">
              <a:latin typeface="Cambria"/>
              <a:cs typeface="Cambria"/>
            </a:endParaRPr>
          </a:p>
        </p:txBody>
      </p:sp>
    </p:spTree>
    <p:extLst>
      <p:ext uri="{BB962C8B-B14F-4D97-AF65-F5344CB8AC3E}">
        <p14:creationId xmlns:p14="http://schemas.microsoft.com/office/powerpoint/2010/main" val="226464945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317507"/>
            <a:ext cx="7315200" cy="825499"/>
          </a:xfrm>
        </p:spPr>
        <p:txBody>
          <a:bodyPr>
            <a:normAutofit/>
          </a:bodyPr>
          <a:lstStyle/>
          <a:p>
            <a:r>
              <a:rPr lang="es-ES" sz="3200" dirty="0">
                <a:solidFill>
                  <a:srgbClr val="A639FF"/>
                </a:solidFill>
              </a:rPr>
              <a:t>Situación de Salud</a:t>
            </a:r>
            <a:endParaRPr lang="es-ES" sz="3200" dirty="0">
              <a:solidFill>
                <a:srgbClr val="A639FF"/>
              </a:solidFill>
            </a:endParaRPr>
          </a:p>
        </p:txBody>
      </p:sp>
      <p:sp>
        <p:nvSpPr>
          <p:cNvPr id="3" name="Marcador de contenido 2"/>
          <p:cNvSpPr>
            <a:spLocks noGrp="1"/>
          </p:cNvSpPr>
          <p:nvPr>
            <p:ph idx="1"/>
          </p:nvPr>
        </p:nvSpPr>
        <p:spPr/>
        <p:txBody>
          <a:bodyPr/>
          <a:lstStyle/>
          <a:p>
            <a:r>
              <a:rPr lang="es-ES" dirty="0" smtClean="0"/>
              <a:t>Las principales causas de muerte son las enfermedades crónicas no transmisibles</a:t>
            </a:r>
          </a:p>
          <a:p>
            <a:endParaRPr lang="es-ES" dirty="0" smtClean="0"/>
          </a:p>
          <a:p>
            <a:r>
              <a:rPr lang="es-ES" dirty="0" smtClean="0"/>
              <a:t>El 74 % de estas, corresponden a:</a:t>
            </a:r>
          </a:p>
          <a:p>
            <a:pPr lvl="5">
              <a:buFont typeface="Wingdings" charset="2"/>
              <a:buChar char="v"/>
            </a:pPr>
            <a:r>
              <a:rPr lang="es-ES" sz="1800" i="1" dirty="0">
                <a:solidFill>
                  <a:srgbClr val="A639FF"/>
                </a:solidFill>
              </a:rPr>
              <a:t> Enfermedades cardiovasculares</a:t>
            </a:r>
          </a:p>
          <a:p>
            <a:pPr lvl="5">
              <a:buFont typeface="Wingdings" charset="2"/>
              <a:buChar char="v"/>
            </a:pPr>
            <a:r>
              <a:rPr lang="es-ES" sz="1800" i="1" dirty="0">
                <a:solidFill>
                  <a:srgbClr val="A639FF"/>
                </a:solidFill>
              </a:rPr>
              <a:t> Cáncer</a:t>
            </a:r>
          </a:p>
          <a:p>
            <a:pPr lvl="5">
              <a:buFont typeface="Wingdings" charset="2"/>
              <a:buChar char="v"/>
            </a:pPr>
            <a:r>
              <a:rPr lang="es-ES" sz="1800" i="1" dirty="0">
                <a:solidFill>
                  <a:srgbClr val="A639FF"/>
                </a:solidFill>
              </a:rPr>
              <a:t> Diabetes mellitus</a:t>
            </a:r>
          </a:p>
          <a:p>
            <a:endParaRPr lang="es-ES" dirty="0"/>
          </a:p>
        </p:txBody>
      </p:sp>
    </p:spTree>
    <p:extLst>
      <p:ext uri="{BB962C8B-B14F-4D97-AF65-F5344CB8AC3E}">
        <p14:creationId xmlns:p14="http://schemas.microsoft.com/office/powerpoint/2010/main" val="2338150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68500" y="330210"/>
            <a:ext cx="6261100" cy="723899"/>
          </a:xfrm>
        </p:spPr>
        <p:txBody>
          <a:bodyPr>
            <a:normAutofit/>
          </a:bodyPr>
          <a:lstStyle/>
          <a:p>
            <a:r>
              <a:rPr lang="es-ES" sz="3200" dirty="0">
                <a:solidFill>
                  <a:srgbClr val="000090"/>
                </a:solidFill>
              </a:rPr>
              <a:t>Instituto Oncológico Nacional</a:t>
            </a:r>
            <a:endParaRPr lang="es-ES" sz="3200" dirty="0">
              <a:solidFill>
                <a:srgbClr val="000090"/>
              </a:solidFill>
            </a:endParaRPr>
          </a:p>
        </p:txBody>
      </p:sp>
      <p:sp>
        <p:nvSpPr>
          <p:cNvPr id="3" name="Marcador de contenido 2"/>
          <p:cNvSpPr>
            <a:spLocks noGrp="1"/>
          </p:cNvSpPr>
          <p:nvPr>
            <p:ph idx="1"/>
          </p:nvPr>
        </p:nvSpPr>
        <p:spPr>
          <a:xfrm>
            <a:off x="914400" y="1600201"/>
            <a:ext cx="7315200" cy="3131822"/>
          </a:xfrm>
        </p:spPr>
        <p:txBody>
          <a:bodyPr/>
          <a:lstStyle/>
          <a:p>
            <a:r>
              <a:rPr lang="es-ES" dirty="0" smtClean="0"/>
              <a:t> Grupo etario más afectado: 30 – 39 años  y 40 - 49 años</a:t>
            </a:r>
          </a:p>
          <a:p>
            <a:endParaRPr lang="es-ES" dirty="0" smtClean="0"/>
          </a:p>
          <a:p>
            <a:r>
              <a:rPr lang="es-ES" dirty="0"/>
              <a:t> </a:t>
            </a:r>
            <a:r>
              <a:rPr lang="es-ES" dirty="0" smtClean="0"/>
              <a:t>Etapas clínicas:  51 % etapa IIIB  y 19 %  etapa IB1</a:t>
            </a:r>
          </a:p>
          <a:p>
            <a:endParaRPr lang="es-ES" dirty="0" smtClean="0"/>
          </a:p>
          <a:p>
            <a:r>
              <a:rPr lang="es-ES" dirty="0"/>
              <a:t> </a:t>
            </a:r>
            <a:r>
              <a:rPr lang="es-ES" dirty="0" smtClean="0"/>
              <a:t>Tratamientos más radicales y mayor costo económico</a:t>
            </a:r>
          </a:p>
          <a:p>
            <a:endParaRPr lang="es-ES" dirty="0"/>
          </a:p>
          <a:p>
            <a:r>
              <a:rPr lang="es-ES" dirty="0" smtClean="0"/>
              <a:t>Impacto emocional y en el núcleo familiar</a:t>
            </a:r>
          </a:p>
          <a:p>
            <a:endParaRPr lang="es-ES" dirty="0" smtClean="0"/>
          </a:p>
          <a:p>
            <a:endParaRPr lang="es-ES" dirty="0"/>
          </a:p>
        </p:txBody>
      </p:sp>
      <p:sp>
        <p:nvSpPr>
          <p:cNvPr id="4" name="CuadroTexto 3"/>
          <p:cNvSpPr txBox="1"/>
          <p:nvPr/>
        </p:nvSpPr>
        <p:spPr>
          <a:xfrm>
            <a:off x="3733800" y="4699018"/>
            <a:ext cx="5181600" cy="276922"/>
          </a:xfrm>
          <a:prstGeom prst="rect">
            <a:avLst/>
          </a:prstGeom>
          <a:noFill/>
        </p:spPr>
        <p:txBody>
          <a:bodyPr wrap="square" lIns="91353" tIns="45682" rIns="91353" bIns="45682" rtlCol="0">
            <a:spAutoFit/>
          </a:bodyPr>
          <a:lstStyle/>
          <a:p>
            <a:pPr algn="r"/>
            <a:r>
              <a:rPr lang="es-ES" sz="1200" dirty="0">
                <a:latin typeface="Cambria"/>
                <a:cs typeface="Cambria"/>
              </a:rPr>
              <a:t>RHC-ION, 2013.</a:t>
            </a:r>
            <a:endParaRPr lang="es-ES" sz="1200" dirty="0">
              <a:latin typeface="Cambria"/>
              <a:cs typeface="Cambria"/>
            </a:endParaRPr>
          </a:p>
        </p:txBody>
      </p:sp>
      <p:pic>
        <p:nvPicPr>
          <p:cNvPr id="5" name="Imagen 4"/>
          <p:cNvPicPr>
            <a:picLocks noChangeAspect="1"/>
          </p:cNvPicPr>
          <p:nvPr/>
        </p:nvPicPr>
        <p:blipFill>
          <a:blip r:embed="rId2"/>
          <a:stretch>
            <a:fillRect/>
          </a:stretch>
        </p:blipFill>
        <p:spPr>
          <a:xfrm>
            <a:off x="241304" y="165100"/>
            <a:ext cx="1314824" cy="1016000"/>
          </a:xfrm>
          <a:prstGeom prst="rect">
            <a:avLst/>
          </a:prstGeom>
        </p:spPr>
      </p:pic>
    </p:spTree>
    <p:extLst>
      <p:ext uri="{BB962C8B-B14F-4D97-AF65-F5344CB8AC3E}">
        <p14:creationId xmlns:p14="http://schemas.microsoft.com/office/powerpoint/2010/main" val="143694561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879603" y="457200"/>
            <a:ext cx="5377803" cy="4241800"/>
          </a:xfrm>
          <a:prstGeom prst="rect">
            <a:avLst/>
          </a:prstGeom>
        </p:spPr>
      </p:pic>
      <p:sp>
        <p:nvSpPr>
          <p:cNvPr id="3" name="CuadroTexto 2"/>
          <p:cNvSpPr txBox="1"/>
          <p:nvPr/>
        </p:nvSpPr>
        <p:spPr>
          <a:xfrm>
            <a:off x="3733800" y="4699018"/>
            <a:ext cx="5181600" cy="276922"/>
          </a:xfrm>
          <a:prstGeom prst="rect">
            <a:avLst/>
          </a:prstGeom>
          <a:noFill/>
        </p:spPr>
        <p:txBody>
          <a:bodyPr wrap="square" lIns="91353" tIns="45682" rIns="91353" bIns="45682" rtlCol="0">
            <a:spAutoFit/>
          </a:bodyPr>
          <a:lstStyle/>
          <a:p>
            <a:pPr algn="r"/>
            <a:r>
              <a:rPr lang="es-ES" sz="1200" dirty="0">
                <a:latin typeface="Cambria"/>
                <a:cs typeface="Cambria"/>
              </a:rPr>
              <a:t>RHC-ION, 2013.</a:t>
            </a:r>
            <a:endParaRPr lang="es-ES" sz="1200" dirty="0">
              <a:latin typeface="Cambria"/>
              <a:cs typeface="Cambria"/>
            </a:endParaRPr>
          </a:p>
        </p:txBody>
      </p:sp>
      <p:pic>
        <p:nvPicPr>
          <p:cNvPr id="4" name="Imagen 3"/>
          <p:cNvPicPr>
            <a:picLocks noChangeAspect="1"/>
          </p:cNvPicPr>
          <p:nvPr/>
        </p:nvPicPr>
        <p:blipFill>
          <a:blip r:embed="rId3"/>
          <a:stretch>
            <a:fillRect/>
          </a:stretch>
        </p:blipFill>
        <p:spPr>
          <a:xfrm>
            <a:off x="241304" y="165100"/>
            <a:ext cx="1314824" cy="1016000"/>
          </a:xfrm>
          <a:prstGeom prst="rect">
            <a:avLst/>
          </a:prstGeom>
        </p:spPr>
      </p:pic>
    </p:spTree>
    <p:extLst>
      <p:ext uri="{BB962C8B-B14F-4D97-AF65-F5344CB8AC3E}">
        <p14:creationId xmlns:p14="http://schemas.microsoft.com/office/powerpoint/2010/main" val="287384869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5900" y="876300"/>
            <a:ext cx="8115300" cy="4013200"/>
          </a:xfrm>
          <a:prstGeom prst="rect">
            <a:avLst/>
          </a:prstGeom>
        </p:spPr>
      </p:pic>
      <p:sp>
        <p:nvSpPr>
          <p:cNvPr id="3" name="Título 2"/>
          <p:cNvSpPr>
            <a:spLocks noGrp="1"/>
          </p:cNvSpPr>
          <p:nvPr>
            <p:ph type="title"/>
          </p:nvPr>
        </p:nvSpPr>
        <p:spPr>
          <a:xfrm>
            <a:off x="914400" y="304824"/>
            <a:ext cx="7315200" cy="571499"/>
          </a:xfrm>
        </p:spPr>
        <p:txBody>
          <a:bodyPr>
            <a:normAutofit/>
          </a:bodyPr>
          <a:lstStyle/>
          <a:p>
            <a:r>
              <a:rPr lang="es-ES" sz="2800" dirty="0">
                <a:solidFill>
                  <a:srgbClr val="A639FF"/>
                </a:solidFill>
              </a:rPr>
              <a:t>Situación Mundial: Cáncer Cervicouterino</a:t>
            </a:r>
            <a:endParaRPr lang="es-ES" sz="2800" dirty="0">
              <a:solidFill>
                <a:srgbClr val="A639FF"/>
              </a:solidFill>
            </a:endParaRPr>
          </a:p>
        </p:txBody>
      </p:sp>
    </p:spTree>
    <p:extLst>
      <p:ext uri="{BB962C8B-B14F-4D97-AF65-F5344CB8AC3E}">
        <p14:creationId xmlns:p14="http://schemas.microsoft.com/office/powerpoint/2010/main" val="403202504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7"/>
          <p:cNvGrpSpPr>
            <a:grpSpLocks/>
          </p:cNvGrpSpPr>
          <p:nvPr/>
        </p:nvGrpSpPr>
        <p:grpSpPr bwMode="auto">
          <a:xfrm>
            <a:off x="6624766" y="1275606"/>
            <a:ext cx="2504327" cy="2862318"/>
            <a:chOff x="3392064" y="1352528"/>
            <a:chExt cx="3594740" cy="4696841"/>
          </a:xfrm>
        </p:grpSpPr>
        <p:grpSp>
          <p:nvGrpSpPr>
            <p:cNvPr id="5" name="Group 38"/>
            <p:cNvGrpSpPr>
              <a:grpSpLocks/>
            </p:cNvGrpSpPr>
            <p:nvPr/>
          </p:nvGrpSpPr>
          <p:grpSpPr bwMode="auto">
            <a:xfrm>
              <a:off x="3392064" y="1352528"/>
              <a:ext cx="3489345" cy="4696841"/>
              <a:chOff x="4167782" y="3759385"/>
              <a:chExt cx="2241639" cy="2747586"/>
            </a:xfrm>
          </p:grpSpPr>
          <p:sp>
            <p:nvSpPr>
              <p:cNvPr id="14" name="Freeform 400"/>
              <p:cNvSpPr>
                <a:spLocks/>
              </p:cNvSpPr>
              <p:nvPr/>
            </p:nvSpPr>
            <p:spPr bwMode="auto">
              <a:xfrm>
                <a:off x="4994216" y="4299540"/>
                <a:ext cx="126036" cy="127837"/>
              </a:xfrm>
              <a:custGeom>
                <a:avLst/>
                <a:gdLst>
                  <a:gd name="T0" fmla="*/ 2147483647 w 14"/>
                  <a:gd name="T1" fmla="*/ 2147483647 h 14"/>
                  <a:gd name="T2" fmla="*/ 2147483647 w 14"/>
                  <a:gd name="T3" fmla="*/ 2147483647 h 14"/>
                  <a:gd name="T4" fmla="*/ 2147483647 w 14"/>
                  <a:gd name="T5" fmla="*/ 0 h 14"/>
                  <a:gd name="T6" fmla="*/ 2147483647 w 14"/>
                  <a:gd name="T7" fmla="*/ 2147483647 h 14"/>
                  <a:gd name="T8" fmla="*/ 0 w 14"/>
                  <a:gd name="T9" fmla="*/ 2147483647 h 14"/>
                  <a:gd name="T10" fmla="*/ 2147483647 w 14"/>
                  <a:gd name="T11" fmla="*/ 2147483647 h 14"/>
                  <a:gd name="T12" fmla="*/ 2147483647 w 14"/>
                  <a:gd name="T13" fmla="*/ 2147483647 h 14"/>
                  <a:gd name="T14" fmla="*/ 2147483647 w 14"/>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rgbClr val="990000"/>
              </a:solidFill>
              <a:ln w="9525">
                <a:solidFill>
                  <a:schemeClr val="bg1"/>
                </a:solidFill>
                <a:round/>
                <a:headEnd/>
                <a:tailEnd/>
              </a:ln>
            </p:spPr>
            <p:txBody>
              <a:bodyPr/>
              <a:lstStyle/>
              <a:p>
                <a:endParaRPr lang="es-PA"/>
              </a:p>
            </p:txBody>
          </p:sp>
          <p:sp>
            <p:nvSpPr>
              <p:cNvPr id="15" name="Freeform 401"/>
              <p:cNvSpPr>
                <a:spLocks/>
              </p:cNvSpPr>
              <p:nvPr/>
            </p:nvSpPr>
            <p:spPr bwMode="auto">
              <a:xfrm>
                <a:off x="5039230" y="4416574"/>
                <a:ext cx="108031" cy="79223"/>
              </a:xfrm>
              <a:custGeom>
                <a:avLst/>
                <a:gdLst>
                  <a:gd name="T0" fmla="*/ 2147483647 w 12"/>
                  <a:gd name="T1" fmla="*/ 2147483647 h 9"/>
                  <a:gd name="T2" fmla="*/ 2147483647 w 12"/>
                  <a:gd name="T3" fmla="*/ 0 h 9"/>
                  <a:gd name="T4" fmla="*/ 0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rgbClr val="FF6600"/>
              </a:solidFill>
              <a:ln w="9525">
                <a:solidFill>
                  <a:schemeClr val="bg1"/>
                </a:solidFill>
                <a:round/>
                <a:headEnd/>
                <a:tailEnd/>
              </a:ln>
            </p:spPr>
            <p:txBody>
              <a:bodyPr/>
              <a:lstStyle/>
              <a:p>
                <a:endParaRPr lang="es-PA"/>
              </a:p>
            </p:txBody>
          </p:sp>
          <p:sp>
            <p:nvSpPr>
              <p:cNvPr id="16" name="Freeform 402"/>
              <p:cNvSpPr>
                <a:spLocks/>
              </p:cNvSpPr>
              <p:nvPr/>
            </p:nvSpPr>
            <p:spPr bwMode="auto">
              <a:xfrm>
                <a:off x="5138259" y="4461586"/>
                <a:ext cx="160246" cy="68420"/>
              </a:xfrm>
              <a:custGeom>
                <a:avLst/>
                <a:gdLst>
                  <a:gd name="T0" fmla="*/ 2147483647 w 18"/>
                  <a:gd name="T1" fmla="*/ 2147483647 h 8"/>
                  <a:gd name="T2" fmla="*/ 2147483647 w 18"/>
                  <a:gd name="T3" fmla="*/ 2147483647 h 8"/>
                  <a:gd name="T4" fmla="*/ 2147483647 w 18"/>
                  <a:gd name="T5" fmla="*/ 2147483647 h 8"/>
                  <a:gd name="T6" fmla="*/ 2147483647 w 18"/>
                  <a:gd name="T7" fmla="*/ 0 h 8"/>
                  <a:gd name="T8" fmla="*/ 0 w 18"/>
                  <a:gd name="T9" fmla="*/ 2147483647 h 8"/>
                  <a:gd name="T10" fmla="*/ 2147483647 w 18"/>
                  <a:gd name="T11" fmla="*/ 2147483647 h 8"/>
                  <a:gd name="T12" fmla="*/ 2147483647 w 18"/>
                  <a:gd name="T13" fmla="*/ 2147483647 h 8"/>
                  <a:gd name="T14" fmla="*/ 2147483647 w 18"/>
                  <a:gd name="T15" fmla="*/ 2147483647 h 8"/>
                  <a:gd name="T16" fmla="*/ 2147483647 w 18"/>
                  <a:gd name="T17" fmla="*/ 2147483647 h 8"/>
                  <a:gd name="T18" fmla="*/ 2147483647 w 18"/>
                  <a:gd name="T19" fmla="*/ 2147483647 h 8"/>
                  <a:gd name="T20" fmla="*/ 2147483647 w 18"/>
                  <a:gd name="T21" fmla="*/ 2147483647 h 8"/>
                  <a:gd name="T22" fmla="*/ 2147483647 w 18"/>
                  <a:gd name="T23" fmla="*/ 2147483647 h 8"/>
                  <a:gd name="T24" fmla="*/ 2147483647 w 18"/>
                  <a:gd name="T25" fmla="*/ 2147483647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rgbClr val="FF6600"/>
              </a:solidFill>
              <a:ln w="9525">
                <a:solidFill>
                  <a:schemeClr val="bg1"/>
                </a:solidFill>
                <a:round/>
                <a:headEnd/>
                <a:tailEnd/>
              </a:ln>
            </p:spPr>
            <p:txBody>
              <a:bodyPr/>
              <a:lstStyle/>
              <a:p>
                <a:endParaRPr lang="es-PA"/>
              </a:p>
            </p:txBody>
          </p:sp>
          <p:sp>
            <p:nvSpPr>
              <p:cNvPr id="17" name="Freeform 403"/>
              <p:cNvSpPr>
                <a:spLocks/>
              </p:cNvSpPr>
              <p:nvPr/>
            </p:nvSpPr>
            <p:spPr bwMode="auto">
              <a:xfrm>
                <a:off x="5244489" y="4386078"/>
                <a:ext cx="329493" cy="361904"/>
              </a:xfrm>
              <a:custGeom>
                <a:avLst/>
                <a:gdLst>
                  <a:gd name="T0" fmla="*/ 2147483647 w 37"/>
                  <a:gd name="T1" fmla="*/ 2147483647 h 41"/>
                  <a:gd name="T2" fmla="*/ 2147483647 w 37"/>
                  <a:gd name="T3" fmla="*/ 2147483647 h 41"/>
                  <a:gd name="T4" fmla="*/ 2147483647 w 37"/>
                  <a:gd name="T5" fmla="*/ 2147483647 h 41"/>
                  <a:gd name="T6" fmla="*/ 2147483647 w 37"/>
                  <a:gd name="T7" fmla="*/ 2147483647 h 41"/>
                  <a:gd name="T8" fmla="*/ 2147483647 w 37"/>
                  <a:gd name="T9" fmla="*/ 2147483647 h 41"/>
                  <a:gd name="T10" fmla="*/ 2147483647 w 37"/>
                  <a:gd name="T11" fmla="*/ 2147483647 h 41"/>
                  <a:gd name="T12" fmla="*/ 2147483647 w 37"/>
                  <a:gd name="T13" fmla="*/ 2147483647 h 41"/>
                  <a:gd name="T14" fmla="*/ 2147483647 w 37"/>
                  <a:gd name="T15" fmla="*/ 2147483647 h 41"/>
                  <a:gd name="T16" fmla="*/ 2147483647 w 37"/>
                  <a:gd name="T17" fmla="*/ 2147483647 h 41"/>
                  <a:gd name="T18" fmla="*/ 2147483647 w 37"/>
                  <a:gd name="T19" fmla="*/ 2147483647 h 41"/>
                  <a:gd name="T20" fmla="*/ 2147483647 w 37"/>
                  <a:gd name="T21" fmla="*/ 0 h 41"/>
                  <a:gd name="T22" fmla="*/ 2147483647 w 37"/>
                  <a:gd name="T23" fmla="*/ 2147483647 h 41"/>
                  <a:gd name="T24" fmla="*/ 2147483647 w 37"/>
                  <a:gd name="T25" fmla="*/ 2147483647 h 41"/>
                  <a:gd name="T26" fmla="*/ 2147483647 w 37"/>
                  <a:gd name="T27" fmla="*/ 2147483647 h 41"/>
                  <a:gd name="T28" fmla="*/ 2147483647 w 37"/>
                  <a:gd name="T29" fmla="*/ 2147483647 h 41"/>
                  <a:gd name="T30" fmla="*/ 2147483647 w 37"/>
                  <a:gd name="T31" fmla="*/ 2147483647 h 41"/>
                  <a:gd name="T32" fmla="*/ 2147483647 w 37"/>
                  <a:gd name="T33" fmla="*/ 2147483647 h 41"/>
                  <a:gd name="T34" fmla="*/ 2147483647 w 37"/>
                  <a:gd name="T35" fmla="*/ 2147483647 h 41"/>
                  <a:gd name="T36" fmla="*/ 2147483647 w 37"/>
                  <a:gd name="T37" fmla="*/ 2147483647 h 41"/>
                  <a:gd name="T38" fmla="*/ 2147483647 w 37"/>
                  <a:gd name="T39" fmla="*/ 2147483647 h 41"/>
                  <a:gd name="T40" fmla="*/ 2147483647 w 37"/>
                  <a:gd name="T41" fmla="*/ 2147483647 h 41"/>
                  <a:gd name="T42" fmla="*/ 2147483647 w 37"/>
                  <a:gd name="T43" fmla="*/ 2147483647 h 41"/>
                  <a:gd name="T44" fmla="*/ 0 w 37"/>
                  <a:gd name="T45" fmla="*/ 2147483647 h 41"/>
                  <a:gd name="T46" fmla="*/ 2147483647 w 37"/>
                  <a:gd name="T47" fmla="*/ 2147483647 h 41"/>
                  <a:gd name="T48" fmla="*/ 2147483647 w 37"/>
                  <a:gd name="T49" fmla="*/ 2147483647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rgbClr val="FF6600"/>
              </a:solidFill>
              <a:ln w="9525">
                <a:solidFill>
                  <a:schemeClr val="bg1"/>
                </a:solidFill>
                <a:round/>
                <a:headEnd/>
                <a:tailEnd/>
              </a:ln>
            </p:spPr>
            <p:txBody>
              <a:bodyPr/>
              <a:lstStyle/>
              <a:p>
                <a:endParaRPr lang="es-PA"/>
              </a:p>
            </p:txBody>
          </p:sp>
          <p:sp>
            <p:nvSpPr>
              <p:cNvPr id="18" name="Freeform 422"/>
              <p:cNvSpPr>
                <a:spLocks/>
              </p:cNvSpPr>
              <p:nvPr/>
            </p:nvSpPr>
            <p:spPr bwMode="auto">
              <a:xfrm>
                <a:off x="4945125" y="4276189"/>
                <a:ext cx="171048" cy="79223"/>
              </a:xfrm>
              <a:custGeom>
                <a:avLst/>
                <a:gdLst>
                  <a:gd name="T0" fmla="*/ 2147483647 w 19"/>
                  <a:gd name="T1" fmla="*/ 2147483647 h 9"/>
                  <a:gd name="T2" fmla="*/ 2147483647 w 19"/>
                  <a:gd name="T3" fmla="*/ 2147483647 h 9"/>
                  <a:gd name="T4" fmla="*/ 2147483647 w 19"/>
                  <a:gd name="T5" fmla="*/ 0 h 9"/>
                  <a:gd name="T6" fmla="*/ 2147483647 w 19"/>
                  <a:gd name="T7" fmla="*/ 2147483647 h 9"/>
                  <a:gd name="T8" fmla="*/ 0 w 19"/>
                  <a:gd name="T9" fmla="*/ 2147483647 h 9"/>
                  <a:gd name="T10" fmla="*/ 0 w 19"/>
                  <a:gd name="T11" fmla="*/ 2147483647 h 9"/>
                  <a:gd name="T12" fmla="*/ 2147483647 w 19"/>
                  <a:gd name="T13" fmla="*/ 2147483647 h 9"/>
                  <a:gd name="T14" fmla="*/ 2147483647 w 19"/>
                  <a:gd name="T15" fmla="*/ 2147483647 h 9"/>
                  <a:gd name="T16" fmla="*/ 2147483647 w 19"/>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990000"/>
              </a:solidFill>
              <a:ln w="9525">
                <a:solidFill>
                  <a:schemeClr val="bg1"/>
                </a:solidFill>
                <a:round/>
                <a:headEnd/>
                <a:tailEnd/>
              </a:ln>
            </p:spPr>
            <p:txBody>
              <a:bodyPr/>
              <a:lstStyle/>
              <a:p>
                <a:endParaRPr lang="es-PA"/>
              </a:p>
            </p:txBody>
          </p:sp>
          <p:sp>
            <p:nvSpPr>
              <p:cNvPr id="19" name="Freeform 423"/>
              <p:cNvSpPr>
                <a:spLocks/>
              </p:cNvSpPr>
              <p:nvPr/>
            </p:nvSpPr>
            <p:spPr bwMode="auto">
              <a:xfrm>
                <a:off x="4863259" y="4227519"/>
                <a:ext cx="120553" cy="111632"/>
              </a:xfrm>
              <a:custGeom>
                <a:avLst/>
                <a:gdLst>
                  <a:gd name="T0" fmla="*/ 2147483647 w 15"/>
                  <a:gd name="T1" fmla="*/ 2147483647 h 12"/>
                  <a:gd name="T2" fmla="*/ 2147483647 w 15"/>
                  <a:gd name="T3" fmla="*/ 2147483647 h 12"/>
                  <a:gd name="T4" fmla="*/ 2147483647 w 15"/>
                  <a:gd name="T5" fmla="*/ 0 h 12"/>
                  <a:gd name="T6" fmla="*/ 2147483647 w 15"/>
                  <a:gd name="T7" fmla="*/ 0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0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rgbClr val="800000"/>
              </a:solidFill>
              <a:ln w="9525">
                <a:solidFill>
                  <a:schemeClr val="bg1"/>
                </a:solidFill>
                <a:round/>
                <a:headEnd/>
                <a:tailEnd/>
              </a:ln>
            </p:spPr>
            <p:txBody>
              <a:bodyPr/>
              <a:lstStyle/>
              <a:p>
                <a:endParaRPr lang="es-PA"/>
              </a:p>
            </p:txBody>
          </p:sp>
          <p:sp>
            <p:nvSpPr>
              <p:cNvPr id="20" name="Freeform 424"/>
              <p:cNvSpPr>
                <a:spLocks/>
              </p:cNvSpPr>
              <p:nvPr/>
            </p:nvSpPr>
            <p:spPr bwMode="auto">
              <a:xfrm>
                <a:off x="4167782" y="3759385"/>
                <a:ext cx="855244" cy="559961"/>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rgbClr val="FF6600"/>
              </a:solidFill>
              <a:ln w="9525">
                <a:solidFill>
                  <a:schemeClr val="bg1"/>
                </a:solidFill>
                <a:round/>
                <a:headEnd/>
                <a:tailEnd/>
              </a:ln>
            </p:spPr>
            <p:txBody>
              <a:bodyPr/>
              <a:lstStyle/>
              <a:p>
                <a:endParaRPr lang="es-PA"/>
              </a:p>
            </p:txBody>
          </p:sp>
          <p:sp>
            <p:nvSpPr>
              <p:cNvPr id="21" name="Freeform 411"/>
              <p:cNvSpPr>
                <a:spLocks/>
              </p:cNvSpPr>
              <p:nvPr/>
            </p:nvSpPr>
            <p:spPr bwMode="auto">
              <a:xfrm>
                <a:off x="5795446" y="5523890"/>
                <a:ext cx="144041" cy="189055"/>
              </a:xfrm>
              <a:custGeom>
                <a:avLst/>
                <a:gdLst>
                  <a:gd name="T0" fmla="*/ 2147483647 w 102"/>
                  <a:gd name="T1" fmla="*/ 2147483647 h 114"/>
                  <a:gd name="T2" fmla="*/ 2147483647 w 102"/>
                  <a:gd name="T3" fmla="*/ 2147483647 h 114"/>
                  <a:gd name="T4" fmla="*/ 2147483647 w 102"/>
                  <a:gd name="T5" fmla="*/ 0 h 114"/>
                  <a:gd name="T6" fmla="*/ 2147483647 w 102"/>
                  <a:gd name="T7" fmla="*/ 2147483647 h 114"/>
                  <a:gd name="T8" fmla="*/ 0 w 102"/>
                  <a:gd name="T9" fmla="*/ 2147483647 h 114"/>
                  <a:gd name="T10" fmla="*/ 0 w 102"/>
                  <a:gd name="T11" fmla="*/ 2147483647 h 114"/>
                  <a:gd name="T12" fmla="*/ 2147483647 w 102"/>
                  <a:gd name="T13" fmla="*/ 2147483647 h 114"/>
                  <a:gd name="T14" fmla="*/ 2147483647 w 102"/>
                  <a:gd name="T15" fmla="*/ 2147483647 h 114"/>
                  <a:gd name="T16" fmla="*/ 2147483647 w 102"/>
                  <a:gd name="T17" fmla="*/ 2147483647 h 114"/>
                  <a:gd name="T18" fmla="*/ 2147483647 w 102"/>
                  <a:gd name="T19" fmla="*/ 2147483647 h 114"/>
                  <a:gd name="T20" fmla="*/ 2147483647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rgbClr val="FF6600"/>
              </a:solidFill>
              <a:ln w="9525">
                <a:solidFill>
                  <a:schemeClr val="bg1"/>
                </a:solidFill>
                <a:round/>
                <a:headEnd/>
                <a:tailEnd/>
              </a:ln>
            </p:spPr>
            <p:txBody>
              <a:bodyPr/>
              <a:lstStyle/>
              <a:p>
                <a:endParaRPr lang="es-PA"/>
              </a:p>
            </p:txBody>
          </p:sp>
          <p:sp>
            <p:nvSpPr>
              <p:cNvPr id="22" name="Freeform 420"/>
              <p:cNvSpPr>
                <a:spLocks/>
              </p:cNvSpPr>
              <p:nvPr/>
            </p:nvSpPr>
            <p:spPr bwMode="auto">
              <a:xfrm>
                <a:off x="5174269" y="4740666"/>
                <a:ext cx="363704" cy="444727"/>
              </a:xfrm>
              <a:custGeom>
                <a:avLst/>
                <a:gdLst>
                  <a:gd name="T0" fmla="*/ 2147483647 w 240"/>
                  <a:gd name="T1" fmla="*/ 2147483647 h 337"/>
                  <a:gd name="T2" fmla="*/ 2147483647 w 240"/>
                  <a:gd name="T3" fmla="*/ 2147483647 h 337"/>
                  <a:gd name="T4" fmla="*/ 2147483647 w 240"/>
                  <a:gd name="T5" fmla="*/ 2147483647 h 337"/>
                  <a:gd name="T6" fmla="*/ 2147483647 w 240"/>
                  <a:gd name="T7" fmla="*/ 2147483647 h 337"/>
                  <a:gd name="T8" fmla="*/ 2147483647 w 240"/>
                  <a:gd name="T9" fmla="*/ 2147483647 h 337"/>
                  <a:gd name="T10" fmla="*/ 2147483647 w 240"/>
                  <a:gd name="T11" fmla="*/ 2147483647 h 337"/>
                  <a:gd name="T12" fmla="*/ 2147483647 w 240"/>
                  <a:gd name="T13" fmla="*/ 2147483647 h 337"/>
                  <a:gd name="T14" fmla="*/ 2147483647 w 240"/>
                  <a:gd name="T15" fmla="*/ 2147483647 h 337"/>
                  <a:gd name="T16" fmla="*/ 2147483647 w 240"/>
                  <a:gd name="T17" fmla="*/ 2147483647 h 337"/>
                  <a:gd name="T18" fmla="*/ 2147483647 w 240"/>
                  <a:gd name="T19" fmla="*/ 2147483647 h 337"/>
                  <a:gd name="T20" fmla="*/ 2147483647 w 240"/>
                  <a:gd name="T21" fmla="*/ 2147483647 h 337"/>
                  <a:gd name="T22" fmla="*/ 2147483647 w 240"/>
                  <a:gd name="T23" fmla="*/ 2147483647 h 337"/>
                  <a:gd name="T24" fmla="*/ 2147483647 w 240"/>
                  <a:gd name="T25" fmla="*/ 2147483647 h 337"/>
                  <a:gd name="T26" fmla="*/ 2147483647 w 240"/>
                  <a:gd name="T27" fmla="*/ 0 h 337"/>
                  <a:gd name="T28" fmla="*/ 2147483647 w 240"/>
                  <a:gd name="T29" fmla="*/ 0 h 337"/>
                  <a:gd name="T30" fmla="*/ 2147483647 w 240"/>
                  <a:gd name="T31" fmla="*/ 2147483647 h 337"/>
                  <a:gd name="T32" fmla="*/ 2147483647 w 240"/>
                  <a:gd name="T33" fmla="*/ 2147483647 h 337"/>
                  <a:gd name="T34" fmla="*/ 2147483647 w 240"/>
                  <a:gd name="T35" fmla="*/ 2147483647 h 337"/>
                  <a:gd name="T36" fmla="*/ 2147483647 w 240"/>
                  <a:gd name="T37" fmla="*/ 2147483647 h 337"/>
                  <a:gd name="T38" fmla="*/ 2147483647 w 240"/>
                  <a:gd name="T39" fmla="*/ 2147483647 h 337"/>
                  <a:gd name="T40" fmla="*/ 2147483647 w 240"/>
                  <a:gd name="T41" fmla="*/ 2147483647 h 337"/>
                  <a:gd name="T42" fmla="*/ 0 w 240"/>
                  <a:gd name="T43" fmla="*/ 2147483647 h 337"/>
                  <a:gd name="T44" fmla="*/ 2147483647 w 240"/>
                  <a:gd name="T45" fmla="*/ 2147483647 h 337"/>
                  <a:gd name="T46" fmla="*/ 2147483647 w 240"/>
                  <a:gd name="T47" fmla="*/ 2147483647 h 337"/>
                  <a:gd name="T48" fmla="*/ 2147483647 w 240"/>
                  <a:gd name="T49" fmla="*/ 2147483647 h 337"/>
                  <a:gd name="T50" fmla="*/ 2147483647 w 240"/>
                  <a:gd name="T51" fmla="*/ 2147483647 h 337"/>
                  <a:gd name="T52" fmla="*/ 2147483647 w 240"/>
                  <a:gd name="T53" fmla="*/ 2147483647 h 337"/>
                  <a:gd name="T54" fmla="*/ 2147483647 w 240"/>
                  <a:gd name="T55" fmla="*/ 2147483647 h 337"/>
                  <a:gd name="T56" fmla="*/ 2147483647 w 240"/>
                  <a:gd name="T57" fmla="*/ 2147483647 h 337"/>
                  <a:gd name="T58" fmla="*/ 2147483647 w 240"/>
                  <a:gd name="T59" fmla="*/ 2147483647 h 337"/>
                  <a:gd name="T60" fmla="*/ 2147483647 w 240"/>
                  <a:gd name="T61" fmla="*/ 2147483647 h 337"/>
                  <a:gd name="T62" fmla="*/ 2147483647 w 240"/>
                  <a:gd name="T63" fmla="*/ 2147483647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rgbClr val="800000"/>
              </a:solidFill>
              <a:ln w="9525">
                <a:solidFill>
                  <a:schemeClr val="bg1"/>
                </a:solidFill>
                <a:round/>
                <a:headEnd/>
                <a:tailEnd/>
              </a:ln>
            </p:spPr>
            <p:txBody>
              <a:bodyPr/>
              <a:lstStyle/>
              <a:p>
                <a:endParaRPr lang="es-PA"/>
              </a:p>
            </p:txBody>
          </p:sp>
          <p:sp>
            <p:nvSpPr>
              <p:cNvPr id="23" name="Freeform 413"/>
              <p:cNvSpPr>
                <a:spLocks/>
              </p:cNvSpPr>
              <p:nvPr/>
            </p:nvSpPr>
            <p:spPr bwMode="auto">
              <a:xfrm>
                <a:off x="5406535" y="4600226"/>
                <a:ext cx="1002886" cy="1033496"/>
              </a:xfrm>
              <a:custGeom>
                <a:avLst/>
                <a:gdLst>
                  <a:gd name="T0" fmla="*/ 2147483647 w 10000"/>
                  <a:gd name="T1" fmla="*/ 2147483647 h 10000"/>
                  <a:gd name="T2" fmla="*/ 2147483647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2147483647 h 10000"/>
                  <a:gd name="T24" fmla="*/ 2147483647 w 10000"/>
                  <a:gd name="T25" fmla="*/ 2147483647 h 10000"/>
                  <a:gd name="T26" fmla="*/ 2147483647 w 10000"/>
                  <a:gd name="T27" fmla="*/ 2147483647 h 10000"/>
                  <a:gd name="T28" fmla="*/ 2147483647 w 10000"/>
                  <a:gd name="T29" fmla="*/ 2147483647 h 10000"/>
                  <a:gd name="T30" fmla="*/ 2147483647 w 10000"/>
                  <a:gd name="T31" fmla="*/ 2147483647 h 10000"/>
                  <a:gd name="T32" fmla="*/ 2147483647 w 10000"/>
                  <a:gd name="T33" fmla="*/ 2147483647 h 10000"/>
                  <a:gd name="T34" fmla="*/ 2147483647 w 10000"/>
                  <a:gd name="T35" fmla="*/ 2147483647 h 10000"/>
                  <a:gd name="T36" fmla="*/ 2147483647 w 10000"/>
                  <a:gd name="T37" fmla="*/ 2147483647 h 10000"/>
                  <a:gd name="T38" fmla="*/ 2147483647 w 10000"/>
                  <a:gd name="T39" fmla="*/ 2147483647 h 10000"/>
                  <a:gd name="T40" fmla="*/ 2147483647 w 10000"/>
                  <a:gd name="T41" fmla="*/ 2147483647 h 10000"/>
                  <a:gd name="T42" fmla="*/ 2147483647 w 10000"/>
                  <a:gd name="T43" fmla="*/ 2147483647 h 10000"/>
                  <a:gd name="T44" fmla="*/ 2147483647 w 10000"/>
                  <a:gd name="T45" fmla="*/ 2147483647 h 10000"/>
                  <a:gd name="T46" fmla="*/ 2147483647 w 10000"/>
                  <a:gd name="T47" fmla="*/ 2147483647 h 10000"/>
                  <a:gd name="T48" fmla="*/ 2147483647 w 10000"/>
                  <a:gd name="T49" fmla="*/ 0 h 10000"/>
                  <a:gd name="T50" fmla="*/ 2147483647 w 10000"/>
                  <a:gd name="T51" fmla="*/ 2147483647 h 10000"/>
                  <a:gd name="T52" fmla="*/ 2147483647 w 10000"/>
                  <a:gd name="T53" fmla="*/ 2147483647 h 10000"/>
                  <a:gd name="T54" fmla="*/ 2147483647 w 10000"/>
                  <a:gd name="T55" fmla="*/ 2147483647 h 10000"/>
                  <a:gd name="T56" fmla="*/ 2147483647 w 10000"/>
                  <a:gd name="T57" fmla="*/ 2147483647 h 10000"/>
                  <a:gd name="T58" fmla="*/ 2147483647 w 10000"/>
                  <a:gd name="T59" fmla="*/ 2147483647 h 10000"/>
                  <a:gd name="T60" fmla="*/ 2147483647 w 10000"/>
                  <a:gd name="T61" fmla="*/ 2147483647 h 10000"/>
                  <a:gd name="T62" fmla="*/ 0 w 10000"/>
                  <a:gd name="T63" fmla="*/ 2147483647 h 10000"/>
                  <a:gd name="T64" fmla="*/ 2147483647 w 10000"/>
                  <a:gd name="T65" fmla="*/ 2147483647 h 10000"/>
                  <a:gd name="T66" fmla="*/ 2147483647 w 10000"/>
                  <a:gd name="T67" fmla="*/ 2147483647 h 10000"/>
                  <a:gd name="T68" fmla="*/ 2147483647 w 10000"/>
                  <a:gd name="T69" fmla="*/ 2147483647 h 10000"/>
                  <a:gd name="T70" fmla="*/ 2147483647 w 10000"/>
                  <a:gd name="T71" fmla="*/ 2147483647 h 10000"/>
                  <a:gd name="T72" fmla="*/ 2147483647 w 10000"/>
                  <a:gd name="T73" fmla="*/ 2147483647 h 10000"/>
                  <a:gd name="T74" fmla="*/ 2147483647 w 10000"/>
                  <a:gd name="T75" fmla="*/ 2147483647 h 10000"/>
                  <a:gd name="T76" fmla="*/ 2147483647 w 10000"/>
                  <a:gd name="T77" fmla="*/ 2147483647 h 10000"/>
                  <a:gd name="T78" fmla="*/ 2147483647 w 10000"/>
                  <a:gd name="T79" fmla="*/ 2147483647 h 10000"/>
                  <a:gd name="T80" fmla="*/ 2147483647 w 10000"/>
                  <a:gd name="T81" fmla="*/ 2147483647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rgbClr val="FF6600"/>
              </a:solidFill>
              <a:ln w="9525">
                <a:solidFill>
                  <a:schemeClr val="bg1"/>
                </a:solidFill>
                <a:round/>
                <a:headEnd/>
                <a:tailEnd/>
              </a:ln>
            </p:spPr>
            <p:txBody>
              <a:bodyPr/>
              <a:lstStyle/>
              <a:p>
                <a:endParaRPr lang="es-PA"/>
              </a:p>
            </p:txBody>
          </p:sp>
          <p:sp>
            <p:nvSpPr>
              <p:cNvPr id="24" name="Freeform 409"/>
              <p:cNvSpPr>
                <a:spLocks/>
              </p:cNvSpPr>
              <p:nvPr/>
            </p:nvSpPr>
            <p:spPr bwMode="auto">
              <a:xfrm>
                <a:off x="5392131" y="5282621"/>
                <a:ext cx="536553" cy="1074908"/>
              </a:xfrm>
              <a:custGeom>
                <a:avLst/>
                <a:gdLst>
                  <a:gd name="T0" fmla="*/ 2147483647 w 10000"/>
                  <a:gd name="T1" fmla="*/ 2147483647 h 10001"/>
                  <a:gd name="T2" fmla="*/ 2147483647 w 10000"/>
                  <a:gd name="T3" fmla="*/ 2147483647 h 10001"/>
                  <a:gd name="T4" fmla="*/ 2147483647 w 10000"/>
                  <a:gd name="T5" fmla="*/ 2147483647 h 10001"/>
                  <a:gd name="T6" fmla="*/ 2147483647 w 10000"/>
                  <a:gd name="T7" fmla="*/ 2147483647 h 10001"/>
                  <a:gd name="T8" fmla="*/ 2147483647 w 10000"/>
                  <a:gd name="T9" fmla="*/ 2147483647 h 10001"/>
                  <a:gd name="T10" fmla="*/ 2147483647 w 10000"/>
                  <a:gd name="T11" fmla="*/ 2147483647 h 10001"/>
                  <a:gd name="T12" fmla="*/ 2147483647 w 10000"/>
                  <a:gd name="T13" fmla="*/ 2147483647 h 10001"/>
                  <a:gd name="T14" fmla="*/ 2147483647 w 10000"/>
                  <a:gd name="T15" fmla="*/ 2147483647 h 10001"/>
                  <a:gd name="T16" fmla="*/ 2147483647 w 10000"/>
                  <a:gd name="T17" fmla="*/ 2147483647 h 10001"/>
                  <a:gd name="T18" fmla="*/ 2147483647 w 10000"/>
                  <a:gd name="T19" fmla="*/ 2147483647 h 10001"/>
                  <a:gd name="T20" fmla="*/ 2147483647 w 10000"/>
                  <a:gd name="T21" fmla="*/ 2147483647 h 10001"/>
                  <a:gd name="T22" fmla="*/ 2147483647 w 10000"/>
                  <a:gd name="T23" fmla="*/ 2147483647 h 10001"/>
                  <a:gd name="T24" fmla="*/ 2147483647 w 10000"/>
                  <a:gd name="T25" fmla="*/ 2147483647 h 10001"/>
                  <a:gd name="T26" fmla="*/ 2147483647 w 10000"/>
                  <a:gd name="T27" fmla="*/ 2147483647 h 10001"/>
                  <a:gd name="T28" fmla="*/ 2147483647 w 10000"/>
                  <a:gd name="T29" fmla="*/ 0 h 10001"/>
                  <a:gd name="T30" fmla="*/ 2147483647 w 10000"/>
                  <a:gd name="T31" fmla="*/ 2147483647 h 10001"/>
                  <a:gd name="T32" fmla="*/ 2147483647 w 10000"/>
                  <a:gd name="T33" fmla="*/ 2147483647 h 10001"/>
                  <a:gd name="T34" fmla="*/ 2147483647 w 10000"/>
                  <a:gd name="T35" fmla="*/ 2147483647 h 10001"/>
                  <a:gd name="T36" fmla="*/ 2147483647 w 10000"/>
                  <a:gd name="T37" fmla="*/ 2147483647 h 10001"/>
                  <a:gd name="T38" fmla="*/ 2147483647 w 10000"/>
                  <a:gd name="T39" fmla="*/ 2147483647 h 10001"/>
                  <a:gd name="T40" fmla="*/ 2147483647 w 10000"/>
                  <a:gd name="T41" fmla="*/ 2147483647 h 10001"/>
                  <a:gd name="T42" fmla="*/ 2147483647 w 10000"/>
                  <a:gd name="T43" fmla="*/ 2147483647 h 10001"/>
                  <a:gd name="T44" fmla="*/ 2147483647 w 10000"/>
                  <a:gd name="T45" fmla="*/ 2147483647 h 10001"/>
                  <a:gd name="T46" fmla="*/ 2147483647 w 10000"/>
                  <a:gd name="T47" fmla="*/ 2147483647 h 10001"/>
                  <a:gd name="T48" fmla="*/ 2147483647 w 10000"/>
                  <a:gd name="T49" fmla="*/ 2147483647 h 10001"/>
                  <a:gd name="T50" fmla="*/ 2147483647 w 10000"/>
                  <a:gd name="T51" fmla="*/ 2147483647 h 10001"/>
                  <a:gd name="T52" fmla="*/ 2147483647 w 10000"/>
                  <a:gd name="T53" fmla="*/ 2147483647 h 10001"/>
                  <a:gd name="T54" fmla="*/ 2147483647 w 10000"/>
                  <a:gd name="T55" fmla="*/ 2147483647 h 10001"/>
                  <a:gd name="T56" fmla="*/ 2147483647 w 10000"/>
                  <a:gd name="T57" fmla="*/ 2147483647 h 10001"/>
                  <a:gd name="T58" fmla="*/ 2147483647 w 10000"/>
                  <a:gd name="T59" fmla="*/ 2147483647 h 10001"/>
                  <a:gd name="T60" fmla="*/ 2147483647 w 10000"/>
                  <a:gd name="T61" fmla="*/ 2147483647 h 10001"/>
                  <a:gd name="T62" fmla="*/ 2147483647 w 10000"/>
                  <a:gd name="T63" fmla="*/ 2147483647 h 10001"/>
                  <a:gd name="T64" fmla="*/ 2147483647 w 10000"/>
                  <a:gd name="T65" fmla="*/ 2147483647 h 10001"/>
                  <a:gd name="T66" fmla="*/ 0 w 10000"/>
                  <a:gd name="T67" fmla="*/ 2147483647 h 10001"/>
                  <a:gd name="T68" fmla="*/ 2147483647 w 10000"/>
                  <a:gd name="T69" fmla="*/ 2147483647 h 10001"/>
                  <a:gd name="T70" fmla="*/ 2147483647 w 10000"/>
                  <a:gd name="T71" fmla="*/ 2147483647 h 10001"/>
                  <a:gd name="T72" fmla="*/ 2147483647 w 10000"/>
                  <a:gd name="T73" fmla="*/ 2147483647 h 10001"/>
                  <a:gd name="T74" fmla="*/ 2147483647 w 10000"/>
                  <a:gd name="T75" fmla="*/ 2147483647 h 10001"/>
                  <a:gd name="T76" fmla="*/ 2147483647 w 10000"/>
                  <a:gd name="T77" fmla="*/ 2147483647 h 10001"/>
                  <a:gd name="T78" fmla="*/ 2147483647 w 10000"/>
                  <a:gd name="T79" fmla="*/ 2147483647 h 10001"/>
                  <a:gd name="T80" fmla="*/ 2147483647 w 10000"/>
                  <a:gd name="T81" fmla="*/ 2147483647 h 10001"/>
                  <a:gd name="T82" fmla="*/ 2147483647 w 10000"/>
                  <a:gd name="T83" fmla="*/ 2147483647 h 10001"/>
                  <a:gd name="T84" fmla="*/ 2147483647 w 10000"/>
                  <a:gd name="T85" fmla="*/ 2147483647 h 10001"/>
                  <a:gd name="T86" fmla="*/ 2147483647 w 10000"/>
                  <a:gd name="T87" fmla="*/ 2147483647 h 10001"/>
                  <a:gd name="T88" fmla="*/ 2147483647 w 10000"/>
                  <a:gd name="T89" fmla="*/ 2147483647 h 10001"/>
                  <a:gd name="T90" fmla="*/ 2147483647 w 10000"/>
                  <a:gd name="T91" fmla="*/ 2147483647 h 10001"/>
                  <a:gd name="T92" fmla="*/ 2147483647 w 10000"/>
                  <a:gd name="T93" fmla="*/ 2147483647 h 10001"/>
                  <a:gd name="T94" fmla="*/ 2147483647 w 10000"/>
                  <a:gd name="T95" fmla="*/ 2147483647 h 10001"/>
                  <a:gd name="T96" fmla="*/ 2147483647 w 10000"/>
                  <a:gd name="T97" fmla="*/ 2147483647 h 10001"/>
                  <a:gd name="T98" fmla="*/ 2147483647 w 10000"/>
                  <a:gd name="T99" fmla="*/ 2147483647 h 10001"/>
                  <a:gd name="T100" fmla="*/ 2147483647 w 10000"/>
                  <a:gd name="T101" fmla="*/ 2147483647 h 10001"/>
                  <a:gd name="T102" fmla="*/ 2147483647 w 10000"/>
                  <a:gd name="T103" fmla="*/ 2147483647 h 10001"/>
                  <a:gd name="T104" fmla="*/ 2147483647 w 10000"/>
                  <a:gd name="T105" fmla="*/ 2147483647 h 10001"/>
                  <a:gd name="T106" fmla="*/ 2147483647 w 10000"/>
                  <a:gd name="T107" fmla="*/ 2147483647 h 10001"/>
                  <a:gd name="T108" fmla="*/ 2147483647 w 10000"/>
                  <a:gd name="T109" fmla="*/ 2147483647 h 10001"/>
                  <a:gd name="T110" fmla="*/ 2147483647 w 10000"/>
                  <a:gd name="T111" fmla="*/ 2147483647 h 10001"/>
                  <a:gd name="T112" fmla="*/ 2147483647 w 10000"/>
                  <a:gd name="T113" fmla="*/ 2147483647 h 10001"/>
                  <a:gd name="T114" fmla="*/ 2147483647 w 10000"/>
                  <a:gd name="T115" fmla="*/ 2147483647 h 10001"/>
                  <a:gd name="T116" fmla="*/ 2147483647 w 10000"/>
                  <a:gd name="T117" fmla="*/ 2147483647 h 10001"/>
                  <a:gd name="T118" fmla="*/ 2147483647 w 10000"/>
                  <a:gd name="T119" fmla="*/ 2147483647 h 10001"/>
                  <a:gd name="T120" fmla="*/ 2147483647 w 10000"/>
                  <a:gd name="T121" fmla="*/ 2147483647 h 10001"/>
                  <a:gd name="T122" fmla="*/ 2147483647 w 10000"/>
                  <a:gd name="T123" fmla="*/ 2147483647 h 10001"/>
                  <a:gd name="T124" fmla="*/ 2147483647 w 10000"/>
                  <a:gd name="T125" fmla="*/ 2147483647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rgbClr val="FF6600"/>
              </a:solidFill>
              <a:ln w="9525">
                <a:solidFill>
                  <a:schemeClr val="bg1"/>
                </a:solidFill>
                <a:round/>
                <a:headEnd/>
                <a:tailEnd/>
              </a:ln>
            </p:spPr>
            <p:txBody>
              <a:bodyPr/>
              <a:lstStyle/>
              <a:p>
                <a:endParaRPr lang="es-PA"/>
              </a:p>
            </p:txBody>
          </p:sp>
          <p:sp>
            <p:nvSpPr>
              <p:cNvPr id="25" name="Freeform 444"/>
              <p:cNvSpPr>
                <a:spLocks/>
              </p:cNvSpPr>
              <p:nvPr/>
            </p:nvSpPr>
            <p:spPr bwMode="auto">
              <a:xfrm>
                <a:off x="5320111" y="5169189"/>
                <a:ext cx="275478" cy="1337782"/>
              </a:xfrm>
              <a:custGeom>
                <a:avLst/>
                <a:gdLst>
                  <a:gd name="T0" fmla="*/ 2147483647 w 14463"/>
                  <a:gd name="T1" fmla="*/ 2147483647 h 11339"/>
                  <a:gd name="T2" fmla="*/ 2147483647 w 14463"/>
                  <a:gd name="T3" fmla="*/ 0 h 11339"/>
                  <a:gd name="T4" fmla="*/ 2147483647 w 14463"/>
                  <a:gd name="T5" fmla="*/ 2147483647 h 11339"/>
                  <a:gd name="T6" fmla="*/ 2147483647 w 14463"/>
                  <a:gd name="T7" fmla="*/ 2147483647 h 11339"/>
                  <a:gd name="T8" fmla="*/ 2147483647 w 14463"/>
                  <a:gd name="T9" fmla="*/ 2147483647 h 11339"/>
                  <a:gd name="T10" fmla="*/ 2147483647 w 14463"/>
                  <a:gd name="T11" fmla="*/ 2147483647 h 11339"/>
                  <a:gd name="T12" fmla="*/ 2147483647 w 14463"/>
                  <a:gd name="T13" fmla="*/ 2147483647 h 11339"/>
                  <a:gd name="T14" fmla="*/ 2147483647 w 14463"/>
                  <a:gd name="T15" fmla="*/ 2147483647 h 11339"/>
                  <a:gd name="T16" fmla="*/ 2147483647 w 14463"/>
                  <a:gd name="T17" fmla="*/ 2147483647 h 11339"/>
                  <a:gd name="T18" fmla="*/ 2147483647 w 14463"/>
                  <a:gd name="T19" fmla="*/ 2147483647 h 11339"/>
                  <a:gd name="T20" fmla="*/ 2147483647 w 14463"/>
                  <a:gd name="T21" fmla="*/ 2147483647 h 11339"/>
                  <a:gd name="T22" fmla="*/ 2147483647 w 14463"/>
                  <a:gd name="T23" fmla="*/ 2147483647 h 11339"/>
                  <a:gd name="T24" fmla="*/ 2147483647 w 14463"/>
                  <a:gd name="T25" fmla="*/ 2147483647 h 11339"/>
                  <a:gd name="T26" fmla="*/ 2147483647 w 14463"/>
                  <a:gd name="T27" fmla="*/ 2147483647 h 11339"/>
                  <a:gd name="T28" fmla="*/ 2147483647 w 14463"/>
                  <a:gd name="T29" fmla="*/ 2147483647 h 11339"/>
                  <a:gd name="T30" fmla="*/ 2147483647 w 14463"/>
                  <a:gd name="T31" fmla="*/ 2147483647 h 11339"/>
                  <a:gd name="T32" fmla="*/ 2147483647 w 14463"/>
                  <a:gd name="T33" fmla="*/ 2147483647 h 11339"/>
                  <a:gd name="T34" fmla="*/ 2147483647 w 14463"/>
                  <a:gd name="T35" fmla="*/ 2147483647 h 11339"/>
                  <a:gd name="T36" fmla="*/ 2147483647 w 14463"/>
                  <a:gd name="T37" fmla="*/ 2147483647 h 11339"/>
                  <a:gd name="T38" fmla="*/ 2147483647 w 14463"/>
                  <a:gd name="T39" fmla="*/ 2147483647 h 11339"/>
                  <a:gd name="T40" fmla="*/ 2147483647 w 14463"/>
                  <a:gd name="T41" fmla="*/ 2147483647 h 11339"/>
                  <a:gd name="T42" fmla="*/ 2147483647 w 14463"/>
                  <a:gd name="T43" fmla="*/ 2147483647 h 11339"/>
                  <a:gd name="T44" fmla="*/ 2147483647 w 14463"/>
                  <a:gd name="T45" fmla="*/ 2147483647 h 11339"/>
                  <a:gd name="T46" fmla="*/ 2147483647 w 14463"/>
                  <a:gd name="T47" fmla="*/ 2147483647 h 11339"/>
                  <a:gd name="T48" fmla="*/ 2147483647 w 14463"/>
                  <a:gd name="T49" fmla="*/ 2147483647 h 11339"/>
                  <a:gd name="T50" fmla="*/ 2147483647 w 14463"/>
                  <a:gd name="T51" fmla="*/ 2147483647 h 11339"/>
                  <a:gd name="T52" fmla="*/ 2147483647 w 14463"/>
                  <a:gd name="T53" fmla="*/ 2147483647 h 11339"/>
                  <a:gd name="T54" fmla="*/ 2147483647 w 14463"/>
                  <a:gd name="T55" fmla="*/ 2147483647 h 11339"/>
                  <a:gd name="T56" fmla="*/ 2147483647 w 14463"/>
                  <a:gd name="T57" fmla="*/ 2147483647 h 11339"/>
                  <a:gd name="T58" fmla="*/ 2147483647 w 14463"/>
                  <a:gd name="T59" fmla="*/ 2147483647 h 11339"/>
                  <a:gd name="T60" fmla="*/ 2147483647 w 14463"/>
                  <a:gd name="T61" fmla="*/ 2147483647 h 11339"/>
                  <a:gd name="T62" fmla="*/ 2147483647 w 14463"/>
                  <a:gd name="T63" fmla="*/ 2147483647 h 11339"/>
                  <a:gd name="T64" fmla="*/ 0 w 14463"/>
                  <a:gd name="T65" fmla="*/ 2147483647 h 11339"/>
                  <a:gd name="T66" fmla="*/ 2147483647 w 14463"/>
                  <a:gd name="T67" fmla="*/ 2147483647 h 11339"/>
                  <a:gd name="T68" fmla="*/ 2147483647 w 14463"/>
                  <a:gd name="T69" fmla="*/ 2147483647 h 11339"/>
                  <a:gd name="T70" fmla="*/ 2147483647 w 14463"/>
                  <a:gd name="T71" fmla="*/ 2147483647 h 11339"/>
                  <a:gd name="T72" fmla="*/ 2147483647 w 14463"/>
                  <a:gd name="T73" fmla="*/ 2147483647 h 11339"/>
                  <a:gd name="T74" fmla="*/ 2147483647 w 14463"/>
                  <a:gd name="T75" fmla="*/ 2147483647 h 11339"/>
                  <a:gd name="T76" fmla="*/ 2147483647 w 14463"/>
                  <a:gd name="T77" fmla="*/ 2147483647 h 11339"/>
                  <a:gd name="T78" fmla="*/ 2147483647 w 14463"/>
                  <a:gd name="T79" fmla="*/ 2147483647 h 11339"/>
                  <a:gd name="T80" fmla="*/ 2147483647 w 14463"/>
                  <a:gd name="T81" fmla="*/ 2147483647 h 11339"/>
                  <a:gd name="T82" fmla="*/ 2147483647 w 14463"/>
                  <a:gd name="T83" fmla="*/ 2147483647 h 11339"/>
                  <a:gd name="T84" fmla="*/ 2147483647 w 14463"/>
                  <a:gd name="T85" fmla="*/ 2147483647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rgbClr val="FF6600"/>
              </a:solidFill>
              <a:ln w="9525">
                <a:solidFill>
                  <a:schemeClr val="bg1"/>
                </a:solidFill>
                <a:round/>
                <a:headEnd/>
                <a:tailEnd/>
              </a:ln>
            </p:spPr>
            <p:txBody>
              <a:bodyPr/>
              <a:lstStyle/>
              <a:p>
                <a:endParaRPr lang="es-PA"/>
              </a:p>
            </p:txBody>
          </p:sp>
          <p:sp>
            <p:nvSpPr>
              <p:cNvPr id="26" name="Freeform 410"/>
              <p:cNvSpPr>
                <a:spLocks/>
              </p:cNvSpPr>
              <p:nvPr/>
            </p:nvSpPr>
            <p:spPr bwMode="auto">
              <a:xfrm>
                <a:off x="5683814" y="5228603"/>
                <a:ext cx="226865" cy="212461"/>
              </a:xfrm>
              <a:custGeom>
                <a:avLst/>
                <a:gdLst>
                  <a:gd name="T0" fmla="*/ 2147483647 w 168"/>
                  <a:gd name="T1" fmla="*/ 0 h 156"/>
                  <a:gd name="T2" fmla="*/ 0 w 168"/>
                  <a:gd name="T3" fmla="*/ 2147483647 h 156"/>
                  <a:gd name="T4" fmla="*/ 0 w 168"/>
                  <a:gd name="T5" fmla="*/ 2147483647 h 156"/>
                  <a:gd name="T6" fmla="*/ 2147483647 w 168"/>
                  <a:gd name="T7" fmla="*/ 2147483647 h 156"/>
                  <a:gd name="T8" fmla="*/ 2147483647 w 168"/>
                  <a:gd name="T9" fmla="*/ 2147483647 h 156"/>
                  <a:gd name="T10" fmla="*/ 2147483647 w 168"/>
                  <a:gd name="T11" fmla="*/ 2147483647 h 156"/>
                  <a:gd name="T12" fmla="*/ 2147483647 w 168"/>
                  <a:gd name="T13" fmla="*/ 2147483647 h 156"/>
                  <a:gd name="T14" fmla="*/ 2147483647 w 168"/>
                  <a:gd name="T15" fmla="*/ 2147483647 h 156"/>
                  <a:gd name="T16" fmla="*/ 2147483647 w 168"/>
                  <a:gd name="T17" fmla="*/ 2147483647 h 156"/>
                  <a:gd name="T18" fmla="*/ 2147483647 w 168"/>
                  <a:gd name="T19" fmla="*/ 2147483647 h 156"/>
                  <a:gd name="T20" fmla="*/ 2147483647 w 168"/>
                  <a:gd name="T21" fmla="*/ 2147483647 h 156"/>
                  <a:gd name="T22" fmla="*/ 2147483647 w 168"/>
                  <a:gd name="T23" fmla="*/ 2147483647 h 156"/>
                  <a:gd name="T24" fmla="*/ 2147483647 w 168"/>
                  <a:gd name="T25" fmla="*/ 2147483647 h 156"/>
                  <a:gd name="T26" fmla="*/ 2147483647 w 168"/>
                  <a:gd name="T27" fmla="*/ 2147483647 h 156"/>
                  <a:gd name="T28" fmla="*/ 2147483647 w 168"/>
                  <a:gd name="T29" fmla="*/ 2147483647 h 156"/>
                  <a:gd name="T30" fmla="*/ 2147483647 w 168"/>
                  <a:gd name="T31" fmla="*/ 2147483647 h 156"/>
                  <a:gd name="T32" fmla="*/ 2147483647 w 168"/>
                  <a:gd name="T33" fmla="*/ 2147483647 h 156"/>
                  <a:gd name="T34" fmla="*/ 2147483647 w 168"/>
                  <a:gd name="T35" fmla="*/ 2147483647 h 156"/>
                  <a:gd name="T36" fmla="*/ 2147483647 w 168"/>
                  <a:gd name="T37" fmla="*/ 0 h 156"/>
                  <a:gd name="T38" fmla="*/ 2147483647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rgbClr val="FF6600"/>
              </a:solidFill>
              <a:ln w="9525">
                <a:solidFill>
                  <a:schemeClr val="bg1"/>
                </a:solidFill>
                <a:round/>
                <a:headEnd/>
                <a:tailEnd/>
              </a:ln>
            </p:spPr>
            <p:txBody>
              <a:bodyPr/>
              <a:lstStyle/>
              <a:p>
                <a:endParaRPr lang="es-PA"/>
              </a:p>
            </p:txBody>
          </p:sp>
          <p:sp>
            <p:nvSpPr>
              <p:cNvPr id="27" name="Freeform 412"/>
              <p:cNvSpPr>
                <a:spLocks/>
              </p:cNvSpPr>
              <p:nvPr/>
            </p:nvSpPr>
            <p:spPr bwMode="auto">
              <a:xfrm>
                <a:off x="5509164" y="4992735"/>
                <a:ext cx="302486" cy="325893"/>
              </a:xfrm>
              <a:custGeom>
                <a:avLst/>
                <a:gdLst>
                  <a:gd name="T0" fmla="*/ 2147483647 w 10141"/>
                  <a:gd name="T1" fmla="*/ 2147483647 h 10000"/>
                  <a:gd name="T2" fmla="*/ 2147483647 w 10141"/>
                  <a:gd name="T3" fmla="*/ 2147483647 h 10000"/>
                  <a:gd name="T4" fmla="*/ 2147483647 w 10141"/>
                  <a:gd name="T5" fmla="*/ 2147483647 h 10000"/>
                  <a:gd name="T6" fmla="*/ 2147483647 w 10141"/>
                  <a:gd name="T7" fmla="*/ 2147483647 h 10000"/>
                  <a:gd name="T8" fmla="*/ 2147483647 w 10141"/>
                  <a:gd name="T9" fmla="*/ 2147483647 h 10000"/>
                  <a:gd name="T10" fmla="*/ 2147483647 w 10141"/>
                  <a:gd name="T11" fmla="*/ 2147483647 h 10000"/>
                  <a:gd name="T12" fmla="*/ 2147483647 w 10141"/>
                  <a:gd name="T13" fmla="*/ 2147483647 h 10000"/>
                  <a:gd name="T14" fmla="*/ 2147483647 w 10141"/>
                  <a:gd name="T15" fmla="*/ 2147483647 h 10000"/>
                  <a:gd name="T16" fmla="*/ 2147483647 w 10141"/>
                  <a:gd name="T17" fmla="*/ 2147483647 h 10000"/>
                  <a:gd name="T18" fmla="*/ 2147483647 w 10141"/>
                  <a:gd name="T19" fmla="*/ 2147483647 h 10000"/>
                  <a:gd name="T20" fmla="*/ 2147483647 w 10141"/>
                  <a:gd name="T21" fmla="*/ 2147483647 h 10000"/>
                  <a:gd name="T22" fmla="*/ 2147483647 w 10141"/>
                  <a:gd name="T23" fmla="*/ 2147483647 h 10000"/>
                  <a:gd name="T24" fmla="*/ 2147483647 w 10141"/>
                  <a:gd name="T25" fmla="*/ 2147483647 h 10000"/>
                  <a:gd name="T26" fmla="*/ 2147483647 w 10141"/>
                  <a:gd name="T27" fmla="*/ 0 h 10000"/>
                  <a:gd name="T28" fmla="*/ 2147483647 w 10141"/>
                  <a:gd name="T29" fmla="*/ 2147483647 h 10000"/>
                  <a:gd name="T30" fmla="*/ 2147483647 w 10141"/>
                  <a:gd name="T31" fmla="*/ 2147483647 h 10000"/>
                  <a:gd name="T32" fmla="*/ 2147483647 w 10141"/>
                  <a:gd name="T33" fmla="*/ 2147483647 h 10000"/>
                  <a:gd name="T34" fmla="*/ 2147483647 w 10141"/>
                  <a:gd name="T35" fmla="*/ 2147483647 h 10000"/>
                  <a:gd name="T36" fmla="*/ 2147483647 w 10141"/>
                  <a:gd name="T37" fmla="*/ 2147483647 h 10000"/>
                  <a:gd name="T38" fmla="*/ 2147483647 w 10141"/>
                  <a:gd name="T39" fmla="*/ 2147483647 h 10000"/>
                  <a:gd name="T40" fmla="*/ 2147483647 w 10141"/>
                  <a:gd name="T41" fmla="*/ 2147483647 h 10000"/>
                  <a:gd name="T42" fmla="*/ 2147483647 w 10141"/>
                  <a:gd name="T43" fmla="*/ 2147483647 h 10000"/>
                  <a:gd name="T44" fmla="*/ 2147483647 w 10141"/>
                  <a:gd name="T45" fmla="*/ 2147483647 h 10000"/>
                  <a:gd name="T46" fmla="*/ 2147483647 w 10141"/>
                  <a:gd name="T47" fmla="*/ 2147483647 h 10000"/>
                  <a:gd name="T48" fmla="*/ 2147483647 w 10141"/>
                  <a:gd name="T49" fmla="*/ 2147483647 h 10000"/>
                  <a:gd name="T50" fmla="*/ 2147483647 w 10141"/>
                  <a:gd name="T51" fmla="*/ 2147483647 h 10000"/>
                  <a:gd name="T52" fmla="*/ 2147483647 w 10141"/>
                  <a:gd name="T53" fmla="*/ 2147483647 h 10000"/>
                  <a:gd name="T54" fmla="*/ 2147483647 w 10141"/>
                  <a:gd name="T55" fmla="*/ 2147483647 h 10000"/>
                  <a:gd name="T56" fmla="*/ 2147483647 w 10141"/>
                  <a:gd name="T57" fmla="*/ 2147483647 h 10000"/>
                  <a:gd name="T58" fmla="*/ 2147483647 w 10141"/>
                  <a:gd name="T59" fmla="*/ 2147483647 h 10000"/>
                  <a:gd name="T60" fmla="*/ 2147483647 w 10141"/>
                  <a:gd name="T61" fmla="*/ 2147483647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rgbClr val="800000"/>
              </a:solidFill>
              <a:ln w="9525">
                <a:solidFill>
                  <a:schemeClr val="bg1"/>
                </a:solidFill>
                <a:round/>
                <a:headEnd/>
                <a:tailEnd/>
              </a:ln>
            </p:spPr>
            <p:txBody>
              <a:bodyPr/>
              <a:lstStyle/>
              <a:p>
                <a:endParaRPr lang="es-PA"/>
              </a:p>
            </p:txBody>
          </p:sp>
          <p:sp>
            <p:nvSpPr>
              <p:cNvPr id="28" name="Freeform 405"/>
              <p:cNvSpPr>
                <a:spLocks/>
              </p:cNvSpPr>
              <p:nvPr/>
            </p:nvSpPr>
            <p:spPr bwMode="auto">
              <a:xfrm>
                <a:off x="5352519" y="4686148"/>
                <a:ext cx="221463" cy="158445"/>
              </a:xfrm>
              <a:custGeom>
                <a:avLst/>
                <a:gdLst>
                  <a:gd name="T0" fmla="*/ 0 w 10000"/>
                  <a:gd name="T1" fmla="*/ 2147483647 h 10000"/>
                  <a:gd name="T2" fmla="*/ 0 w 10000"/>
                  <a:gd name="T3" fmla="*/ 2147483647 h 10000"/>
                  <a:gd name="T4" fmla="*/ 2147483647 w 10000"/>
                  <a:gd name="T5" fmla="*/ 2147483647 h 10000"/>
                  <a:gd name="T6" fmla="*/ 2147483647 w 10000"/>
                  <a:gd name="T7" fmla="*/ 2147483647 h 10000"/>
                  <a:gd name="T8" fmla="*/ 2147483647 w 10000"/>
                  <a:gd name="T9" fmla="*/ 2147483647 h 10000"/>
                  <a:gd name="T10" fmla="*/ 2147483647 w 10000"/>
                  <a:gd name="T11" fmla="*/ 2147483647 h 10000"/>
                  <a:gd name="T12" fmla="*/ 2147483647 w 10000"/>
                  <a:gd name="T13" fmla="*/ 2147483647 h 10000"/>
                  <a:gd name="T14" fmla="*/ 2147483647 w 10000"/>
                  <a:gd name="T15" fmla="*/ 2147483647 h 10000"/>
                  <a:gd name="T16" fmla="*/ 2147483647 w 10000"/>
                  <a:gd name="T17" fmla="*/ 2147483647 h 10000"/>
                  <a:gd name="T18" fmla="*/ 2147483647 w 10000"/>
                  <a:gd name="T19" fmla="*/ 2147483647 h 10000"/>
                  <a:gd name="T20" fmla="*/ 2147483647 w 10000"/>
                  <a:gd name="T21" fmla="*/ 2147483647 h 10000"/>
                  <a:gd name="T22" fmla="*/ 2147483647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FF6600"/>
              </a:solidFill>
              <a:ln w="9525">
                <a:solidFill>
                  <a:schemeClr val="bg1"/>
                </a:solidFill>
                <a:round/>
                <a:headEnd/>
                <a:tailEnd/>
              </a:ln>
            </p:spPr>
            <p:txBody>
              <a:bodyPr/>
              <a:lstStyle/>
              <a:p>
                <a:endParaRPr lang="es-PA"/>
              </a:p>
            </p:txBody>
          </p:sp>
          <p:sp>
            <p:nvSpPr>
              <p:cNvPr id="29" name="Freeform 407"/>
              <p:cNvSpPr>
                <a:spLocks/>
              </p:cNvSpPr>
              <p:nvPr/>
            </p:nvSpPr>
            <p:spPr bwMode="auto">
              <a:xfrm>
                <a:off x="5717523" y="4499814"/>
                <a:ext cx="132940" cy="202857"/>
              </a:xfrm>
              <a:custGeom>
                <a:avLst/>
                <a:gdLst>
                  <a:gd name="T0" fmla="*/ 2147483647 w 90"/>
                  <a:gd name="T1" fmla="*/ 2147483647 h 138"/>
                  <a:gd name="T2" fmla="*/ 2147483647 w 90"/>
                  <a:gd name="T3" fmla="*/ 2147483647 h 138"/>
                  <a:gd name="T4" fmla="*/ 2147483647 w 90"/>
                  <a:gd name="T5" fmla="*/ 2147483647 h 138"/>
                  <a:gd name="T6" fmla="*/ 2147483647 w 90"/>
                  <a:gd name="T7" fmla="*/ 2147483647 h 138"/>
                  <a:gd name="T8" fmla="*/ 2147483647 w 90"/>
                  <a:gd name="T9" fmla="*/ 2147483647 h 138"/>
                  <a:gd name="T10" fmla="*/ 2147483647 w 90"/>
                  <a:gd name="T11" fmla="*/ 2147483647 h 138"/>
                  <a:gd name="T12" fmla="*/ 2147483647 w 90"/>
                  <a:gd name="T13" fmla="*/ 2147483647 h 138"/>
                  <a:gd name="T14" fmla="*/ 2147483647 w 90"/>
                  <a:gd name="T15" fmla="*/ 0 h 138"/>
                  <a:gd name="T16" fmla="*/ 2147483647 w 90"/>
                  <a:gd name="T17" fmla="*/ 2147483647 h 138"/>
                  <a:gd name="T18" fmla="*/ 0 w 90"/>
                  <a:gd name="T19" fmla="*/ 2147483647 h 138"/>
                  <a:gd name="T20" fmla="*/ 2147483647 w 90"/>
                  <a:gd name="T21" fmla="*/ 2147483647 h 138"/>
                  <a:gd name="T22" fmla="*/ 2147483647 w 90"/>
                  <a:gd name="T23" fmla="*/ 2147483647 h 138"/>
                  <a:gd name="T24" fmla="*/ 2147483647 w 90"/>
                  <a:gd name="T25" fmla="*/ 2147483647 h 138"/>
                  <a:gd name="T26" fmla="*/ 2147483647 w 90"/>
                  <a:gd name="T27" fmla="*/ 2147483647 h 138"/>
                  <a:gd name="T28" fmla="*/ 2147483647 w 90"/>
                  <a:gd name="T29" fmla="*/ 2147483647 h 138"/>
                  <a:gd name="T30" fmla="*/ 2147483647 w 90"/>
                  <a:gd name="T31" fmla="*/ 2147483647 h 138"/>
                  <a:gd name="T32" fmla="*/ 2147483647 w 90"/>
                  <a:gd name="T33" fmla="*/ 2147483647 h 138"/>
                  <a:gd name="T34" fmla="*/ 2147483647 w 90"/>
                  <a:gd name="T35" fmla="*/ 2147483647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lumMod val="50000"/>
                </a:schemeClr>
              </a:solidFill>
              <a:ln w="9525">
                <a:solidFill>
                  <a:schemeClr val="bg1"/>
                </a:solidFill>
                <a:round/>
                <a:headEnd/>
                <a:tailEnd/>
              </a:ln>
            </p:spPr>
            <p:txBody>
              <a:bodyPr/>
              <a:lstStyle/>
              <a:p>
                <a:pPr defTabSz="342630">
                  <a:defRPr/>
                </a:pPr>
                <a:endParaRPr lang="en-US">
                  <a:solidFill>
                    <a:srgbClr val="000000"/>
                  </a:solidFill>
                  <a:latin typeface="Arial"/>
                  <a:cs typeface="Arial" charset="0"/>
                </a:endParaRPr>
              </a:p>
            </p:txBody>
          </p:sp>
          <p:sp>
            <p:nvSpPr>
              <p:cNvPr id="30" name="Freeform 408"/>
              <p:cNvSpPr>
                <a:spLocks/>
              </p:cNvSpPr>
              <p:nvPr/>
            </p:nvSpPr>
            <p:spPr bwMode="auto">
              <a:xfrm>
                <a:off x="5908317" y="4575321"/>
                <a:ext cx="86165" cy="105936"/>
              </a:xfrm>
              <a:custGeom>
                <a:avLst/>
                <a:gdLst>
                  <a:gd name="T0" fmla="*/ 2147483647 w 60"/>
                  <a:gd name="T1" fmla="*/ 2147483647 h 72"/>
                  <a:gd name="T2" fmla="*/ 2147483647 w 60"/>
                  <a:gd name="T3" fmla="*/ 2147483647 h 72"/>
                  <a:gd name="T4" fmla="*/ 2147483647 w 60"/>
                  <a:gd name="T5" fmla="*/ 2147483647 h 72"/>
                  <a:gd name="T6" fmla="*/ 2147483647 w 60"/>
                  <a:gd name="T7" fmla="*/ 2147483647 h 72"/>
                  <a:gd name="T8" fmla="*/ 2147483647 w 60"/>
                  <a:gd name="T9" fmla="*/ 2147483647 h 72"/>
                  <a:gd name="T10" fmla="*/ 2147483647 w 60"/>
                  <a:gd name="T11" fmla="*/ 0 h 72"/>
                  <a:gd name="T12" fmla="*/ 2147483647 w 60"/>
                  <a:gd name="T13" fmla="*/ 0 h 72"/>
                  <a:gd name="T14" fmla="*/ 0 w 60"/>
                  <a:gd name="T15" fmla="*/ 2147483647 h 72"/>
                  <a:gd name="T16" fmla="*/ 2147483647 w 60"/>
                  <a:gd name="T17" fmla="*/ 2147483647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lumMod val="50000"/>
                </a:schemeClr>
              </a:solidFill>
              <a:ln w="9525">
                <a:solidFill>
                  <a:schemeClr val="bg1"/>
                </a:solidFill>
                <a:round/>
                <a:headEnd/>
                <a:tailEnd/>
              </a:ln>
            </p:spPr>
            <p:txBody>
              <a:bodyPr/>
              <a:lstStyle/>
              <a:p>
                <a:pPr defTabSz="342630">
                  <a:defRPr/>
                </a:pPr>
                <a:endParaRPr lang="en-US">
                  <a:solidFill>
                    <a:srgbClr val="000000"/>
                  </a:solidFill>
                  <a:latin typeface="Arial"/>
                  <a:cs typeface="Arial" charset="0"/>
                </a:endParaRPr>
              </a:p>
            </p:txBody>
          </p:sp>
          <p:sp>
            <p:nvSpPr>
              <p:cNvPr id="31" name="Freeform 417"/>
              <p:cNvSpPr>
                <a:spLocks/>
              </p:cNvSpPr>
              <p:nvPr/>
            </p:nvSpPr>
            <p:spPr bwMode="auto">
              <a:xfrm>
                <a:off x="5811074" y="4571941"/>
                <a:ext cx="108322" cy="123968"/>
              </a:xfrm>
              <a:custGeom>
                <a:avLst/>
                <a:gdLst>
                  <a:gd name="T0" fmla="*/ 2147483647 w 72"/>
                  <a:gd name="T1" fmla="*/ 2147483647 h 84"/>
                  <a:gd name="T2" fmla="*/ 2147483647 w 72"/>
                  <a:gd name="T3" fmla="*/ 2147483647 h 84"/>
                  <a:gd name="T4" fmla="*/ 2147483647 w 72"/>
                  <a:gd name="T5" fmla="*/ 2147483647 h 84"/>
                  <a:gd name="T6" fmla="*/ 2147483647 w 72"/>
                  <a:gd name="T7" fmla="*/ 2147483647 h 84"/>
                  <a:gd name="T8" fmla="*/ 2147483647 w 72"/>
                  <a:gd name="T9" fmla="*/ 2147483647 h 84"/>
                  <a:gd name="T10" fmla="*/ 2147483647 w 72"/>
                  <a:gd name="T11" fmla="*/ 0 h 84"/>
                  <a:gd name="T12" fmla="*/ 2147483647 w 72"/>
                  <a:gd name="T13" fmla="*/ 2147483647 h 84"/>
                  <a:gd name="T14" fmla="*/ 0 w 72"/>
                  <a:gd name="T15" fmla="*/ 2147483647 h 84"/>
                  <a:gd name="T16" fmla="*/ 2147483647 w 72"/>
                  <a:gd name="T17" fmla="*/ 2147483647 h 84"/>
                  <a:gd name="T18" fmla="*/ 2147483647 w 72"/>
                  <a:gd name="T19" fmla="*/ 2147483647 h 84"/>
                  <a:gd name="T20" fmla="*/ 2147483647 w 72"/>
                  <a:gd name="T21" fmla="*/ 2147483647 h 84"/>
                  <a:gd name="T22" fmla="*/ 2147483647 w 72"/>
                  <a:gd name="T23" fmla="*/ 2147483647 h 84"/>
                  <a:gd name="T24" fmla="*/ 2147483647 w 72"/>
                  <a:gd name="T25" fmla="*/ 2147483647 h 84"/>
                  <a:gd name="T26" fmla="*/ 2147483647 w 72"/>
                  <a:gd name="T27" fmla="*/ 2147483647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lumMod val="50000"/>
                </a:schemeClr>
              </a:solidFill>
              <a:ln w="9525">
                <a:solidFill>
                  <a:schemeClr val="bg1"/>
                </a:solidFill>
                <a:round/>
                <a:headEnd/>
                <a:tailEnd/>
              </a:ln>
            </p:spPr>
            <p:txBody>
              <a:bodyPr/>
              <a:lstStyle/>
              <a:p>
                <a:pPr defTabSz="342630">
                  <a:defRPr/>
                </a:pPr>
                <a:endParaRPr lang="en-US">
                  <a:solidFill>
                    <a:srgbClr val="000000"/>
                  </a:solidFill>
                  <a:latin typeface="Arial"/>
                  <a:cs typeface="Arial" charset="0"/>
                </a:endParaRPr>
              </a:p>
            </p:txBody>
          </p:sp>
          <p:sp>
            <p:nvSpPr>
              <p:cNvPr id="32" name="Freeform 418"/>
              <p:cNvSpPr>
                <a:spLocks/>
              </p:cNvSpPr>
              <p:nvPr/>
            </p:nvSpPr>
            <p:spPr bwMode="auto">
              <a:xfrm>
                <a:off x="5410135" y="4407682"/>
                <a:ext cx="378108" cy="318692"/>
              </a:xfrm>
              <a:custGeom>
                <a:avLst/>
                <a:gdLst>
                  <a:gd name="T0" fmla="*/ 2147483647 w 43"/>
                  <a:gd name="T1" fmla="*/ 2147483647 h 36"/>
                  <a:gd name="T2" fmla="*/ 2147483647 w 43"/>
                  <a:gd name="T3" fmla="*/ 2147483647 h 36"/>
                  <a:gd name="T4" fmla="*/ 2147483647 w 43"/>
                  <a:gd name="T5" fmla="*/ 2147483647 h 36"/>
                  <a:gd name="T6" fmla="*/ 2147483647 w 43"/>
                  <a:gd name="T7" fmla="*/ 2147483647 h 36"/>
                  <a:gd name="T8" fmla="*/ 2147483647 w 43"/>
                  <a:gd name="T9" fmla="*/ 2147483647 h 36"/>
                  <a:gd name="T10" fmla="*/ 2147483647 w 43"/>
                  <a:gd name="T11" fmla="*/ 2147483647 h 36"/>
                  <a:gd name="T12" fmla="*/ 2147483647 w 43"/>
                  <a:gd name="T13" fmla="*/ 2147483647 h 36"/>
                  <a:gd name="T14" fmla="*/ 2147483647 w 43"/>
                  <a:gd name="T15" fmla="*/ 2147483647 h 36"/>
                  <a:gd name="T16" fmla="*/ 2147483647 w 43"/>
                  <a:gd name="T17" fmla="*/ 2147483647 h 36"/>
                  <a:gd name="T18" fmla="*/ 2147483647 w 43"/>
                  <a:gd name="T19" fmla="*/ 2147483647 h 36"/>
                  <a:gd name="T20" fmla="*/ 2147483647 w 43"/>
                  <a:gd name="T21" fmla="*/ 2147483647 h 36"/>
                  <a:gd name="T22" fmla="*/ 2147483647 w 43"/>
                  <a:gd name="T23" fmla="*/ 2147483647 h 36"/>
                  <a:gd name="T24" fmla="*/ 2147483647 w 43"/>
                  <a:gd name="T25" fmla="*/ 2147483647 h 36"/>
                  <a:gd name="T26" fmla="*/ 2147483647 w 43"/>
                  <a:gd name="T27" fmla="*/ 0 h 36"/>
                  <a:gd name="T28" fmla="*/ 2147483647 w 43"/>
                  <a:gd name="T29" fmla="*/ 2147483647 h 36"/>
                  <a:gd name="T30" fmla="*/ 0 w 43"/>
                  <a:gd name="T31" fmla="*/ 2147483647 h 36"/>
                  <a:gd name="T32" fmla="*/ 2147483647 w 43"/>
                  <a:gd name="T33" fmla="*/ 2147483647 h 36"/>
                  <a:gd name="T34" fmla="*/ 2147483647 w 43"/>
                  <a:gd name="T35" fmla="*/ 2147483647 h 36"/>
                  <a:gd name="T36" fmla="*/ 2147483647 w 43"/>
                  <a:gd name="T37" fmla="*/ 2147483647 h 36"/>
                  <a:gd name="T38" fmla="*/ 2147483647 w 43"/>
                  <a:gd name="T39" fmla="*/ 2147483647 h 36"/>
                  <a:gd name="T40" fmla="*/ 2147483647 w 43"/>
                  <a:gd name="T41" fmla="*/ 2147483647 h 36"/>
                  <a:gd name="T42" fmla="*/ 2147483647 w 43"/>
                  <a:gd name="T43" fmla="*/ 2147483647 h 36"/>
                  <a:gd name="T44" fmla="*/ 2147483647 w 43"/>
                  <a:gd name="T45" fmla="*/ 2147483647 h 36"/>
                  <a:gd name="T46" fmla="*/ 2147483647 w 43"/>
                  <a:gd name="T47" fmla="*/ 2147483647 h 36"/>
                  <a:gd name="T48" fmla="*/ 2147483647 w 43"/>
                  <a:gd name="T49" fmla="*/ 2147483647 h 36"/>
                  <a:gd name="T50" fmla="*/ 2147483647 w 43"/>
                  <a:gd name="T51" fmla="*/ 2147483647 h 36"/>
                  <a:gd name="T52" fmla="*/ 2147483647 w 43"/>
                  <a:gd name="T53" fmla="*/ 2147483647 h 36"/>
                  <a:gd name="T54" fmla="*/ 2147483647 w 43"/>
                  <a:gd name="T55" fmla="*/ 2147483647 h 36"/>
                  <a:gd name="T56" fmla="*/ 2147483647 w 43"/>
                  <a:gd name="T57" fmla="*/ 2147483647 h 36"/>
                  <a:gd name="T58" fmla="*/ 2147483647 w 43"/>
                  <a:gd name="T59" fmla="*/ 2147483647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rgbClr val="FF6600"/>
              </a:solidFill>
              <a:ln w="9525">
                <a:solidFill>
                  <a:schemeClr val="bg1"/>
                </a:solidFill>
                <a:round/>
                <a:headEnd/>
                <a:tailEnd/>
              </a:ln>
            </p:spPr>
            <p:txBody>
              <a:bodyPr/>
              <a:lstStyle/>
              <a:p>
                <a:endParaRPr lang="es-PA"/>
              </a:p>
            </p:txBody>
          </p:sp>
          <p:sp>
            <p:nvSpPr>
              <p:cNvPr id="33" name="Freeform 421"/>
              <p:cNvSpPr>
                <a:spLocks/>
              </p:cNvSpPr>
              <p:nvPr/>
            </p:nvSpPr>
            <p:spPr bwMode="auto">
              <a:xfrm>
                <a:off x="5201997" y="4688508"/>
                <a:ext cx="153044" cy="169248"/>
              </a:xfrm>
              <a:custGeom>
                <a:avLst/>
                <a:gdLst>
                  <a:gd name="T0" fmla="*/ 2147483647 w 102"/>
                  <a:gd name="T1" fmla="*/ 2147483647 h 114"/>
                  <a:gd name="T2" fmla="*/ 2147483647 w 102"/>
                  <a:gd name="T3" fmla="*/ 2147483647 h 114"/>
                  <a:gd name="T4" fmla="*/ 2147483647 w 102"/>
                  <a:gd name="T5" fmla="*/ 2147483647 h 114"/>
                  <a:gd name="T6" fmla="*/ 2147483647 w 102"/>
                  <a:gd name="T7" fmla="*/ 2147483647 h 114"/>
                  <a:gd name="T8" fmla="*/ 2147483647 w 102"/>
                  <a:gd name="T9" fmla="*/ 2147483647 h 114"/>
                  <a:gd name="T10" fmla="*/ 2147483647 w 102"/>
                  <a:gd name="T11" fmla="*/ 2147483647 h 114"/>
                  <a:gd name="T12" fmla="*/ 2147483647 w 102"/>
                  <a:gd name="T13" fmla="*/ 0 h 114"/>
                  <a:gd name="T14" fmla="*/ 2147483647 w 102"/>
                  <a:gd name="T15" fmla="*/ 2147483647 h 114"/>
                  <a:gd name="T16" fmla="*/ 0 w 102"/>
                  <a:gd name="T17" fmla="*/ 2147483647 h 114"/>
                  <a:gd name="T18" fmla="*/ 2147483647 w 102"/>
                  <a:gd name="T19" fmla="*/ 2147483647 h 114"/>
                  <a:gd name="T20" fmla="*/ 0 w 102"/>
                  <a:gd name="T21" fmla="*/ 2147483647 h 114"/>
                  <a:gd name="T22" fmla="*/ 2147483647 w 102"/>
                  <a:gd name="T23" fmla="*/ 2147483647 h 114"/>
                  <a:gd name="T24" fmla="*/ 2147483647 w 102"/>
                  <a:gd name="T25" fmla="*/ 2147483647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rgbClr val="FF6600"/>
              </a:solidFill>
              <a:ln w="9525">
                <a:solidFill>
                  <a:schemeClr val="bg1"/>
                </a:solidFill>
                <a:round/>
                <a:headEnd/>
                <a:tailEnd/>
              </a:ln>
            </p:spPr>
            <p:txBody>
              <a:bodyPr/>
              <a:lstStyle/>
              <a:p>
                <a:endParaRPr lang="es-PA"/>
              </a:p>
            </p:txBody>
          </p:sp>
        </p:grpSp>
        <p:sp>
          <p:nvSpPr>
            <p:cNvPr id="6" name="Freeform 277"/>
            <p:cNvSpPr>
              <a:spLocks/>
            </p:cNvSpPr>
            <p:nvPr/>
          </p:nvSpPr>
          <p:spPr bwMode="auto">
            <a:xfrm>
              <a:off x="4868332" y="1898834"/>
              <a:ext cx="552450" cy="155574"/>
            </a:xfrm>
            <a:custGeom>
              <a:avLst/>
              <a:gdLst>
                <a:gd name="T0" fmla="*/ 2147483647 w 35"/>
                <a:gd name="T1" fmla="*/ 2147483647 h 10"/>
                <a:gd name="T2" fmla="*/ 2147483647 w 35"/>
                <a:gd name="T3" fmla="*/ 0 h 10"/>
                <a:gd name="T4" fmla="*/ 2147483647 w 35"/>
                <a:gd name="T5" fmla="*/ 0 h 10"/>
                <a:gd name="T6" fmla="*/ 2147483647 w 35"/>
                <a:gd name="T7" fmla="*/ 2147483647 h 10"/>
                <a:gd name="T8" fmla="*/ 2147483647 w 35"/>
                <a:gd name="T9" fmla="*/ 2147483647 h 10"/>
                <a:gd name="T10" fmla="*/ 2147483647 w 35"/>
                <a:gd name="T11" fmla="*/ 2147483647 h 10"/>
                <a:gd name="T12" fmla="*/ 2147483647 w 35"/>
                <a:gd name="T13" fmla="*/ 2147483647 h 10"/>
                <a:gd name="T14" fmla="*/ 2147483647 w 35"/>
                <a:gd name="T15" fmla="*/ 2147483647 h 10"/>
                <a:gd name="T16" fmla="*/ 2147483647 w 35"/>
                <a:gd name="T17" fmla="*/ 2147483647 h 10"/>
                <a:gd name="T18" fmla="*/ 2147483647 w 35"/>
                <a:gd name="T19" fmla="*/ 2147483647 h 10"/>
                <a:gd name="T20" fmla="*/ 2147483647 w 35"/>
                <a:gd name="T21" fmla="*/ 2147483647 h 10"/>
                <a:gd name="T22" fmla="*/ 2147483647 w 35"/>
                <a:gd name="T23" fmla="*/ 2147483647 h 10"/>
                <a:gd name="T24" fmla="*/ 2147483647 w 35"/>
                <a:gd name="T25" fmla="*/ 2147483647 h 10"/>
                <a:gd name="T26" fmla="*/ 2147483647 w 35"/>
                <a:gd name="T27" fmla="*/ 2147483647 h 10"/>
                <a:gd name="T28" fmla="*/ 0 w 35"/>
                <a:gd name="T29" fmla="*/ 2147483647 h 10"/>
                <a:gd name="T30" fmla="*/ 2147483647 w 35"/>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rgbClr val="FFAC7A"/>
            </a:solidFill>
            <a:ln w="9525">
              <a:solidFill>
                <a:schemeClr val="bg1"/>
              </a:solidFill>
              <a:round/>
              <a:headEnd/>
              <a:tailEnd/>
            </a:ln>
          </p:spPr>
          <p:txBody>
            <a:bodyPr/>
            <a:lstStyle/>
            <a:p>
              <a:endParaRPr lang="es-PA"/>
            </a:p>
          </p:txBody>
        </p:sp>
        <p:sp>
          <p:nvSpPr>
            <p:cNvPr id="7" name="Freeform 278"/>
            <p:cNvSpPr>
              <a:spLocks/>
            </p:cNvSpPr>
            <p:nvPr/>
          </p:nvSpPr>
          <p:spPr bwMode="auto">
            <a:xfrm>
              <a:off x="5420782" y="2070284"/>
              <a:ext cx="342900" cy="95250"/>
            </a:xfrm>
            <a:custGeom>
              <a:avLst/>
              <a:gdLst>
                <a:gd name="T0" fmla="*/ 2147483647 w 132"/>
                <a:gd name="T1" fmla="*/ 0 h 36"/>
                <a:gd name="T2" fmla="*/ 2147483647 w 132"/>
                <a:gd name="T3" fmla="*/ 2147483647 h 36"/>
                <a:gd name="T4" fmla="*/ 0 w 132"/>
                <a:gd name="T5" fmla="*/ 2147483647 h 36"/>
                <a:gd name="T6" fmla="*/ 2147483647 w 132"/>
                <a:gd name="T7" fmla="*/ 2147483647 h 36"/>
                <a:gd name="T8" fmla="*/ 2147483647 w 132"/>
                <a:gd name="T9" fmla="*/ 2147483647 h 36"/>
                <a:gd name="T10" fmla="*/ 2147483647 w 132"/>
                <a:gd name="T11" fmla="*/ 2147483647 h 36"/>
                <a:gd name="T12" fmla="*/ 2147483647 w 132"/>
                <a:gd name="T13" fmla="*/ 2147483647 h 36"/>
                <a:gd name="T14" fmla="*/ 2147483647 w 132"/>
                <a:gd name="T15" fmla="*/ 2147483647 h 36"/>
                <a:gd name="T16" fmla="*/ 2147483647 w 132"/>
                <a:gd name="T17" fmla="*/ 2147483647 h 36"/>
                <a:gd name="T18" fmla="*/ 2147483647 w 132"/>
                <a:gd name="T19" fmla="*/ 0 h 36"/>
                <a:gd name="T20" fmla="*/ 2147483647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rgbClr val="FF6600"/>
            </a:solidFill>
            <a:ln w="9525">
              <a:solidFill>
                <a:schemeClr val="bg1"/>
              </a:solidFill>
              <a:round/>
              <a:headEnd/>
              <a:tailEnd/>
            </a:ln>
          </p:spPr>
          <p:txBody>
            <a:bodyPr/>
            <a:lstStyle/>
            <a:p>
              <a:endParaRPr lang="es-PA"/>
            </a:p>
          </p:txBody>
        </p:sp>
        <p:grpSp>
          <p:nvGrpSpPr>
            <p:cNvPr id="8" name="Group 41"/>
            <p:cNvGrpSpPr>
              <a:grpSpLocks/>
            </p:cNvGrpSpPr>
            <p:nvPr/>
          </p:nvGrpSpPr>
          <p:grpSpPr bwMode="auto">
            <a:xfrm>
              <a:off x="5999793" y="1459583"/>
              <a:ext cx="987011" cy="897705"/>
              <a:chOff x="7438131" y="1503557"/>
              <a:chExt cx="987011" cy="897705"/>
            </a:xfrm>
          </p:grpSpPr>
          <p:grpSp>
            <p:nvGrpSpPr>
              <p:cNvPr id="9" name="Group 42"/>
              <p:cNvGrpSpPr>
                <a:grpSpLocks/>
              </p:cNvGrpSpPr>
              <p:nvPr/>
            </p:nvGrpSpPr>
            <p:grpSpPr bwMode="auto">
              <a:xfrm>
                <a:off x="7438131" y="1503557"/>
                <a:ext cx="987011" cy="897705"/>
                <a:chOff x="1447250" y="4621916"/>
                <a:chExt cx="987011" cy="979425"/>
              </a:xfrm>
            </p:grpSpPr>
            <p:sp>
              <p:nvSpPr>
                <p:cNvPr id="11" name="TextBox 44"/>
                <p:cNvSpPr txBox="1">
                  <a:spLocks noChangeArrowheads="1"/>
                </p:cNvSpPr>
                <p:nvPr/>
              </p:nvSpPr>
              <p:spPr bwMode="auto">
                <a:xfrm>
                  <a:off x="1607303" y="4621916"/>
                  <a:ext cx="826958" cy="9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Imago" pitchFamily="2" charset="0"/>
                    </a:defRPr>
                  </a:lvl1pPr>
                  <a:lvl2pPr marL="742950" indent="-285750" defTabSz="457200">
                    <a:defRPr>
                      <a:solidFill>
                        <a:schemeClr val="tx1"/>
                      </a:solidFill>
                      <a:latin typeface="Imago" pitchFamily="2" charset="0"/>
                    </a:defRPr>
                  </a:lvl2pPr>
                  <a:lvl3pPr marL="1143000" indent="-228600" defTabSz="457200">
                    <a:defRPr>
                      <a:solidFill>
                        <a:schemeClr val="tx1"/>
                      </a:solidFill>
                      <a:latin typeface="Imago" pitchFamily="2" charset="0"/>
                    </a:defRPr>
                  </a:lvl3pPr>
                  <a:lvl4pPr marL="1600200" indent="-228600" defTabSz="457200">
                    <a:defRPr>
                      <a:solidFill>
                        <a:schemeClr val="tx1"/>
                      </a:solidFill>
                      <a:latin typeface="Imago" pitchFamily="2" charset="0"/>
                    </a:defRPr>
                  </a:lvl4pPr>
                  <a:lvl5pPr marL="2057400" indent="-228600" defTabSz="457200">
                    <a:defRPr>
                      <a:solidFill>
                        <a:schemeClr val="tx1"/>
                      </a:solidFill>
                      <a:latin typeface="Imago" pitchFamily="2" charset="0"/>
                    </a:defRPr>
                  </a:lvl5pPr>
                  <a:lvl6pPr marL="2514600" indent="-228600" defTabSz="457200" eaLnBrk="0" fontAlgn="base" hangingPunct="0">
                    <a:spcBef>
                      <a:spcPct val="50000"/>
                    </a:spcBef>
                    <a:spcAft>
                      <a:spcPct val="0"/>
                    </a:spcAft>
                    <a:defRPr>
                      <a:solidFill>
                        <a:schemeClr val="tx1"/>
                      </a:solidFill>
                      <a:latin typeface="Imago" pitchFamily="2" charset="0"/>
                    </a:defRPr>
                  </a:lvl6pPr>
                  <a:lvl7pPr marL="2971800" indent="-228600" defTabSz="457200" eaLnBrk="0" fontAlgn="base" hangingPunct="0">
                    <a:spcBef>
                      <a:spcPct val="50000"/>
                    </a:spcBef>
                    <a:spcAft>
                      <a:spcPct val="0"/>
                    </a:spcAft>
                    <a:defRPr>
                      <a:solidFill>
                        <a:schemeClr val="tx1"/>
                      </a:solidFill>
                      <a:latin typeface="Imago" pitchFamily="2" charset="0"/>
                    </a:defRPr>
                  </a:lvl7pPr>
                  <a:lvl8pPr marL="3429000" indent="-228600" defTabSz="457200" eaLnBrk="0" fontAlgn="base" hangingPunct="0">
                    <a:spcBef>
                      <a:spcPct val="50000"/>
                    </a:spcBef>
                    <a:spcAft>
                      <a:spcPct val="0"/>
                    </a:spcAft>
                    <a:defRPr>
                      <a:solidFill>
                        <a:schemeClr val="tx1"/>
                      </a:solidFill>
                      <a:latin typeface="Imago" pitchFamily="2" charset="0"/>
                    </a:defRPr>
                  </a:lvl8pPr>
                  <a:lvl9pPr marL="3886200" indent="-228600" defTabSz="457200" eaLnBrk="0" fontAlgn="base" hangingPunct="0">
                    <a:spcBef>
                      <a:spcPct val="50000"/>
                    </a:spcBef>
                    <a:spcAft>
                      <a:spcPct val="0"/>
                    </a:spcAft>
                    <a:defRPr>
                      <a:solidFill>
                        <a:schemeClr val="tx1"/>
                      </a:solidFill>
                      <a:latin typeface="Imago" pitchFamily="2" charset="0"/>
                    </a:defRPr>
                  </a:lvl9pPr>
                </a:lstStyle>
                <a:p>
                  <a:pPr eaLnBrk="1" hangingPunct="1">
                    <a:lnSpc>
                      <a:spcPct val="110000"/>
                    </a:lnSpc>
                    <a:spcBef>
                      <a:spcPct val="0"/>
                    </a:spcBef>
                  </a:pPr>
                  <a:r>
                    <a:rPr lang="en-US" altLang="es-PA" sz="900">
                      <a:solidFill>
                        <a:srgbClr val="000000"/>
                      </a:solidFill>
                      <a:latin typeface="Arial" pitchFamily="34" charset="0"/>
                      <a:cs typeface="Arial" pitchFamily="34" charset="0"/>
                    </a:rPr>
                    <a:t>First</a:t>
                  </a:r>
                </a:p>
                <a:p>
                  <a:pPr eaLnBrk="1" hangingPunct="1">
                    <a:lnSpc>
                      <a:spcPct val="110000"/>
                    </a:lnSpc>
                    <a:spcBef>
                      <a:spcPct val="0"/>
                    </a:spcBef>
                  </a:pPr>
                  <a:r>
                    <a:rPr lang="en-US" altLang="es-PA" sz="900">
                      <a:solidFill>
                        <a:srgbClr val="000000"/>
                      </a:solidFill>
                      <a:latin typeface="Arial" pitchFamily="34" charset="0"/>
                      <a:cs typeface="Arial" pitchFamily="34" charset="0"/>
                    </a:rPr>
                    <a:t>Second</a:t>
                  </a:r>
                </a:p>
                <a:p>
                  <a:pPr eaLnBrk="1" hangingPunct="1">
                    <a:lnSpc>
                      <a:spcPct val="110000"/>
                    </a:lnSpc>
                    <a:spcBef>
                      <a:spcPct val="0"/>
                    </a:spcBef>
                  </a:pPr>
                  <a:r>
                    <a:rPr lang="en-US" altLang="es-PA" sz="900">
                      <a:solidFill>
                        <a:srgbClr val="000000"/>
                      </a:solidFill>
                      <a:latin typeface="Arial" pitchFamily="34" charset="0"/>
                      <a:cs typeface="Arial" pitchFamily="34" charset="0"/>
                    </a:rPr>
                    <a:t>Fourth</a:t>
                  </a:r>
                </a:p>
              </p:txBody>
            </p:sp>
            <p:sp>
              <p:nvSpPr>
                <p:cNvPr id="12" name="Rectangle 45"/>
                <p:cNvSpPr>
                  <a:spLocks noChangeArrowheads="1"/>
                </p:cNvSpPr>
                <p:nvPr/>
              </p:nvSpPr>
              <p:spPr bwMode="auto">
                <a:xfrm>
                  <a:off x="1447250" y="4790785"/>
                  <a:ext cx="156383" cy="119255"/>
                </a:xfrm>
                <a:prstGeom prst="rect">
                  <a:avLst/>
                </a:prstGeom>
                <a:solidFill>
                  <a:srgbClr val="990000"/>
                </a:solidFill>
                <a:ln w="9525" algn="ctr">
                  <a:solidFill>
                    <a:srgbClr val="FFFFFF"/>
                  </a:solidFill>
                  <a:round/>
                  <a:headEnd/>
                  <a:tailEnd/>
                </a:ln>
              </p:spPr>
              <p:txBody>
                <a:bodyPr/>
                <a:lstStyle>
                  <a:lvl1pPr>
                    <a:defRPr>
                      <a:solidFill>
                        <a:schemeClr val="tx1"/>
                      </a:solidFill>
                      <a:latin typeface="Imago" pitchFamily="2" charset="0"/>
                    </a:defRPr>
                  </a:lvl1pPr>
                  <a:lvl2pPr marL="742950" indent="-285750">
                    <a:defRPr>
                      <a:solidFill>
                        <a:schemeClr val="tx1"/>
                      </a:solidFill>
                      <a:latin typeface="Imago" pitchFamily="2" charset="0"/>
                    </a:defRPr>
                  </a:lvl2pPr>
                  <a:lvl3pPr marL="1143000" indent="-228600">
                    <a:defRPr>
                      <a:solidFill>
                        <a:schemeClr val="tx1"/>
                      </a:solidFill>
                      <a:latin typeface="Imago" pitchFamily="2" charset="0"/>
                    </a:defRPr>
                  </a:lvl3pPr>
                  <a:lvl4pPr marL="1600200" indent="-228600">
                    <a:defRPr>
                      <a:solidFill>
                        <a:schemeClr val="tx1"/>
                      </a:solidFill>
                      <a:latin typeface="Imago" pitchFamily="2" charset="0"/>
                    </a:defRPr>
                  </a:lvl4pPr>
                  <a:lvl5pPr marL="2057400" indent="-228600">
                    <a:defRPr>
                      <a:solidFill>
                        <a:schemeClr val="tx1"/>
                      </a:solidFill>
                      <a:latin typeface="Imago" pitchFamily="2" charset="0"/>
                    </a:defRPr>
                  </a:lvl5pPr>
                  <a:lvl6pPr marL="2514600" indent="-228600" eaLnBrk="0" fontAlgn="base" hangingPunct="0">
                    <a:spcBef>
                      <a:spcPct val="50000"/>
                    </a:spcBef>
                    <a:spcAft>
                      <a:spcPct val="0"/>
                    </a:spcAft>
                    <a:defRPr>
                      <a:solidFill>
                        <a:schemeClr val="tx1"/>
                      </a:solidFill>
                      <a:latin typeface="Imago" pitchFamily="2" charset="0"/>
                    </a:defRPr>
                  </a:lvl6pPr>
                  <a:lvl7pPr marL="2971800" indent="-228600" eaLnBrk="0" fontAlgn="base" hangingPunct="0">
                    <a:spcBef>
                      <a:spcPct val="50000"/>
                    </a:spcBef>
                    <a:spcAft>
                      <a:spcPct val="0"/>
                    </a:spcAft>
                    <a:defRPr>
                      <a:solidFill>
                        <a:schemeClr val="tx1"/>
                      </a:solidFill>
                      <a:latin typeface="Imago" pitchFamily="2" charset="0"/>
                    </a:defRPr>
                  </a:lvl7pPr>
                  <a:lvl8pPr marL="3429000" indent="-228600" eaLnBrk="0" fontAlgn="base" hangingPunct="0">
                    <a:spcBef>
                      <a:spcPct val="50000"/>
                    </a:spcBef>
                    <a:spcAft>
                      <a:spcPct val="0"/>
                    </a:spcAft>
                    <a:defRPr>
                      <a:solidFill>
                        <a:schemeClr val="tx1"/>
                      </a:solidFill>
                      <a:latin typeface="Imago" pitchFamily="2" charset="0"/>
                    </a:defRPr>
                  </a:lvl8pPr>
                  <a:lvl9pPr marL="3886200" indent="-228600" eaLnBrk="0" fontAlgn="base" hangingPunct="0">
                    <a:spcBef>
                      <a:spcPct val="50000"/>
                    </a:spcBef>
                    <a:spcAft>
                      <a:spcPct val="0"/>
                    </a:spcAft>
                    <a:defRPr>
                      <a:solidFill>
                        <a:schemeClr val="tx1"/>
                      </a:solidFill>
                      <a:latin typeface="Imago" pitchFamily="2" charset="0"/>
                    </a:defRPr>
                  </a:lvl9pPr>
                </a:lstStyle>
                <a:p>
                  <a:pPr>
                    <a:spcBef>
                      <a:spcPct val="0"/>
                    </a:spcBef>
                  </a:pPr>
                  <a:endParaRPr lang="es-PA" altLang="es-PA" b="1">
                    <a:solidFill>
                      <a:srgbClr val="72BFC5"/>
                    </a:solidFill>
                    <a:latin typeface="Arial" pitchFamily="34" charset="0"/>
                    <a:cs typeface="Arial" pitchFamily="34" charset="0"/>
                  </a:endParaRPr>
                </a:p>
              </p:txBody>
            </p:sp>
            <p:sp>
              <p:nvSpPr>
                <p:cNvPr id="13" name="Rectangle 46"/>
                <p:cNvSpPr>
                  <a:spLocks noChangeArrowheads="1"/>
                </p:cNvSpPr>
                <p:nvPr/>
              </p:nvSpPr>
              <p:spPr bwMode="auto">
                <a:xfrm>
                  <a:off x="1447250" y="4976482"/>
                  <a:ext cx="156383" cy="119255"/>
                </a:xfrm>
                <a:prstGeom prst="rect">
                  <a:avLst/>
                </a:prstGeom>
                <a:solidFill>
                  <a:srgbClr val="FF6600"/>
                </a:solidFill>
                <a:ln w="9525" algn="ctr">
                  <a:solidFill>
                    <a:srgbClr val="FFFFFF"/>
                  </a:solidFill>
                  <a:round/>
                  <a:headEnd/>
                  <a:tailEnd/>
                </a:ln>
              </p:spPr>
              <p:txBody>
                <a:bodyPr/>
                <a:lstStyle>
                  <a:lvl1pPr>
                    <a:defRPr>
                      <a:solidFill>
                        <a:schemeClr val="tx1"/>
                      </a:solidFill>
                      <a:latin typeface="Imago" pitchFamily="2" charset="0"/>
                    </a:defRPr>
                  </a:lvl1pPr>
                  <a:lvl2pPr marL="742950" indent="-285750">
                    <a:defRPr>
                      <a:solidFill>
                        <a:schemeClr val="tx1"/>
                      </a:solidFill>
                      <a:latin typeface="Imago" pitchFamily="2" charset="0"/>
                    </a:defRPr>
                  </a:lvl2pPr>
                  <a:lvl3pPr marL="1143000" indent="-228600">
                    <a:defRPr>
                      <a:solidFill>
                        <a:schemeClr val="tx1"/>
                      </a:solidFill>
                      <a:latin typeface="Imago" pitchFamily="2" charset="0"/>
                    </a:defRPr>
                  </a:lvl3pPr>
                  <a:lvl4pPr marL="1600200" indent="-228600">
                    <a:defRPr>
                      <a:solidFill>
                        <a:schemeClr val="tx1"/>
                      </a:solidFill>
                      <a:latin typeface="Imago" pitchFamily="2" charset="0"/>
                    </a:defRPr>
                  </a:lvl4pPr>
                  <a:lvl5pPr marL="2057400" indent="-228600">
                    <a:defRPr>
                      <a:solidFill>
                        <a:schemeClr val="tx1"/>
                      </a:solidFill>
                      <a:latin typeface="Imago" pitchFamily="2" charset="0"/>
                    </a:defRPr>
                  </a:lvl5pPr>
                  <a:lvl6pPr marL="2514600" indent="-228600" eaLnBrk="0" fontAlgn="base" hangingPunct="0">
                    <a:spcBef>
                      <a:spcPct val="50000"/>
                    </a:spcBef>
                    <a:spcAft>
                      <a:spcPct val="0"/>
                    </a:spcAft>
                    <a:defRPr>
                      <a:solidFill>
                        <a:schemeClr val="tx1"/>
                      </a:solidFill>
                      <a:latin typeface="Imago" pitchFamily="2" charset="0"/>
                    </a:defRPr>
                  </a:lvl6pPr>
                  <a:lvl7pPr marL="2971800" indent="-228600" eaLnBrk="0" fontAlgn="base" hangingPunct="0">
                    <a:spcBef>
                      <a:spcPct val="50000"/>
                    </a:spcBef>
                    <a:spcAft>
                      <a:spcPct val="0"/>
                    </a:spcAft>
                    <a:defRPr>
                      <a:solidFill>
                        <a:schemeClr val="tx1"/>
                      </a:solidFill>
                      <a:latin typeface="Imago" pitchFamily="2" charset="0"/>
                    </a:defRPr>
                  </a:lvl7pPr>
                  <a:lvl8pPr marL="3429000" indent="-228600" eaLnBrk="0" fontAlgn="base" hangingPunct="0">
                    <a:spcBef>
                      <a:spcPct val="50000"/>
                    </a:spcBef>
                    <a:spcAft>
                      <a:spcPct val="0"/>
                    </a:spcAft>
                    <a:defRPr>
                      <a:solidFill>
                        <a:schemeClr val="tx1"/>
                      </a:solidFill>
                      <a:latin typeface="Imago" pitchFamily="2" charset="0"/>
                    </a:defRPr>
                  </a:lvl8pPr>
                  <a:lvl9pPr marL="3886200" indent="-228600" eaLnBrk="0" fontAlgn="base" hangingPunct="0">
                    <a:spcBef>
                      <a:spcPct val="50000"/>
                    </a:spcBef>
                    <a:spcAft>
                      <a:spcPct val="0"/>
                    </a:spcAft>
                    <a:defRPr>
                      <a:solidFill>
                        <a:schemeClr val="tx1"/>
                      </a:solidFill>
                      <a:latin typeface="Imago" pitchFamily="2" charset="0"/>
                    </a:defRPr>
                  </a:lvl9pPr>
                </a:lstStyle>
                <a:p>
                  <a:pPr>
                    <a:spcBef>
                      <a:spcPct val="0"/>
                    </a:spcBef>
                  </a:pPr>
                  <a:endParaRPr lang="es-PA" altLang="es-PA" b="1">
                    <a:solidFill>
                      <a:srgbClr val="000000"/>
                    </a:solidFill>
                    <a:latin typeface="Arial" pitchFamily="34" charset="0"/>
                    <a:cs typeface="Arial" pitchFamily="34" charset="0"/>
                  </a:endParaRPr>
                </a:p>
              </p:txBody>
            </p:sp>
          </p:grpSp>
          <p:sp>
            <p:nvSpPr>
              <p:cNvPr id="10" name="Rectangle 43"/>
              <p:cNvSpPr>
                <a:spLocks noChangeArrowheads="1"/>
              </p:cNvSpPr>
              <p:nvPr/>
            </p:nvSpPr>
            <p:spPr bwMode="auto">
              <a:xfrm>
                <a:off x="7438131" y="2044574"/>
                <a:ext cx="156383" cy="119255"/>
              </a:xfrm>
              <a:prstGeom prst="rect">
                <a:avLst/>
              </a:prstGeom>
              <a:solidFill>
                <a:srgbClr val="FFAC7A"/>
              </a:solidFill>
              <a:ln w="9525" algn="ctr">
                <a:solidFill>
                  <a:srgbClr val="FFFFFF"/>
                </a:solidFill>
                <a:round/>
                <a:headEnd/>
                <a:tailEnd/>
              </a:ln>
            </p:spPr>
            <p:txBody>
              <a:bodyPr/>
              <a:lstStyle>
                <a:lvl1pPr>
                  <a:defRPr>
                    <a:solidFill>
                      <a:schemeClr val="tx1"/>
                    </a:solidFill>
                    <a:latin typeface="Imago" pitchFamily="2" charset="0"/>
                  </a:defRPr>
                </a:lvl1pPr>
                <a:lvl2pPr marL="742950" indent="-285750">
                  <a:defRPr>
                    <a:solidFill>
                      <a:schemeClr val="tx1"/>
                    </a:solidFill>
                    <a:latin typeface="Imago" pitchFamily="2" charset="0"/>
                  </a:defRPr>
                </a:lvl2pPr>
                <a:lvl3pPr marL="1143000" indent="-228600">
                  <a:defRPr>
                    <a:solidFill>
                      <a:schemeClr val="tx1"/>
                    </a:solidFill>
                    <a:latin typeface="Imago" pitchFamily="2" charset="0"/>
                  </a:defRPr>
                </a:lvl3pPr>
                <a:lvl4pPr marL="1600200" indent="-228600">
                  <a:defRPr>
                    <a:solidFill>
                      <a:schemeClr val="tx1"/>
                    </a:solidFill>
                    <a:latin typeface="Imago" pitchFamily="2" charset="0"/>
                  </a:defRPr>
                </a:lvl4pPr>
                <a:lvl5pPr marL="2057400" indent="-228600">
                  <a:defRPr>
                    <a:solidFill>
                      <a:schemeClr val="tx1"/>
                    </a:solidFill>
                    <a:latin typeface="Imago" pitchFamily="2" charset="0"/>
                  </a:defRPr>
                </a:lvl5pPr>
                <a:lvl6pPr marL="2514600" indent="-228600" eaLnBrk="0" fontAlgn="base" hangingPunct="0">
                  <a:spcBef>
                    <a:spcPct val="50000"/>
                  </a:spcBef>
                  <a:spcAft>
                    <a:spcPct val="0"/>
                  </a:spcAft>
                  <a:defRPr>
                    <a:solidFill>
                      <a:schemeClr val="tx1"/>
                    </a:solidFill>
                    <a:latin typeface="Imago" pitchFamily="2" charset="0"/>
                  </a:defRPr>
                </a:lvl6pPr>
                <a:lvl7pPr marL="2971800" indent="-228600" eaLnBrk="0" fontAlgn="base" hangingPunct="0">
                  <a:spcBef>
                    <a:spcPct val="50000"/>
                  </a:spcBef>
                  <a:spcAft>
                    <a:spcPct val="0"/>
                  </a:spcAft>
                  <a:defRPr>
                    <a:solidFill>
                      <a:schemeClr val="tx1"/>
                    </a:solidFill>
                    <a:latin typeface="Imago" pitchFamily="2" charset="0"/>
                  </a:defRPr>
                </a:lvl7pPr>
                <a:lvl8pPr marL="3429000" indent="-228600" eaLnBrk="0" fontAlgn="base" hangingPunct="0">
                  <a:spcBef>
                    <a:spcPct val="50000"/>
                  </a:spcBef>
                  <a:spcAft>
                    <a:spcPct val="0"/>
                  </a:spcAft>
                  <a:defRPr>
                    <a:solidFill>
                      <a:schemeClr val="tx1"/>
                    </a:solidFill>
                    <a:latin typeface="Imago" pitchFamily="2" charset="0"/>
                  </a:defRPr>
                </a:lvl8pPr>
                <a:lvl9pPr marL="3886200" indent="-228600" eaLnBrk="0" fontAlgn="base" hangingPunct="0">
                  <a:spcBef>
                    <a:spcPct val="50000"/>
                  </a:spcBef>
                  <a:spcAft>
                    <a:spcPct val="0"/>
                  </a:spcAft>
                  <a:defRPr>
                    <a:solidFill>
                      <a:schemeClr val="tx1"/>
                    </a:solidFill>
                    <a:latin typeface="Imago" pitchFamily="2" charset="0"/>
                  </a:defRPr>
                </a:lvl9pPr>
              </a:lstStyle>
              <a:p>
                <a:pPr>
                  <a:spcBef>
                    <a:spcPct val="0"/>
                  </a:spcBef>
                </a:pPr>
                <a:endParaRPr lang="es-PA" altLang="es-PA" b="1">
                  <a:solidFill>
                    <a:srgbClr val="000000"/>
                  </a:solidFill>
                  <a:latin typeface="Arial" pitchFamily="34" charset="0"/>
                  <a:cs typeface="Arial" pitchFamily="34" charset="0"/>
                </a:endParaRPr>
              </a:p>
            </p:txBody>
          </p:sp>
        </p:grpSp>
      </p:grpSp>
      <p:pic>
        <p:nvPicPr>
          <p:cNvPr id="8194" name="Picture 2" descr="globo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2174" y="4439561"/>
            <a:ext cx="3206917" cy="582261"/>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3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3941" y="63483"/>
            <a:ext cx="6541705" cy="4303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38" name="Conector recto 37"/>
          <p:cNvCxnSpPr/>
          <p:nvPr/>
        </p:nvCxnSpPr>
        <p:spPr>
          <a:xfrm flipH="1">
            <a:off x="6624762" y="1814013"/>
            <a:ext cx="761484" cy="22877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1" name="Conector recto 40"/>
          <p:cNvCxnSpPr/>
          <p:nvPr/>
        </p:nvCxnSpPr>
        <p:spPr>
          <a:xfrm flipH="1" flipV="1">
            <a:off x="6582596" y="2052526"/>
            <a:ext cx="1268361" cy="2432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5" name="CuadroTexto 44"/>
          <p:cNvSpPr txBox="1"/>
          <p:nvPr/>
        </p:nvSpPr>
        <p:spPr>
          <a:xfrm>
            <a:off x="76634" y="4558399"/>
            <a:ext cx="5489250" cy="323119"/>
          </a:xfrm>
          <a:prstGeom prst="rect">
            <a:avLst/>
          </a:prstGeom>
          <a:noFill/>
        </p:spPr>
        <p:txBody>
          <a:bodyPr wrap="none" lIns="68531" tIns="34267" rIns="68531" bIns="34267" rtlCol="0">
            <a:spAutoFit/>
          </a:bodyPr>
          <a:lstStyle/>
          <a:p>
            <a:pPr>
              <a:lnSpc>
                <a:spcPct val="90000"/>
              </a:lnSpc>
            </a:pPr>
            <a:r>
              <a:rPr lang="es-PA" dirty="0" smtClean="0"/>
              <a:t>Tasa de Incidencia y Mortalidad de Ca Cu x 100 000</a:t>
            </a:r>
            <a:endParaRPr lang="es-PA" dirty="0"/>
          </a:p>
        </p:txBody>
      </p:sp>
    </p:spTree>
    <p:extLst>
      <p:ext uri="{BB962C8B-B14F-4D97-AF65-F5344CB8AC3E}">
        <p14:creationId xmlns:p14="http://schemas.microsoft.com/office/powerpoint/2010/main" val="60610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977900" y="241300"/>
            <a:ext cx="6337300" cy="685800"/>
          </a:xfrm>
        </p:spPr>
        <p:txBody>
          <a:bodyPr>
            <a:normAutofit/>
          </a:bodyPr>
          <a:lstStyle/>
          <a:p>
            <a:pPr algn="ctr"/>
            <a:r>
              <a:rPr lang="es-ES" sz="3200" dirty="0">
                <a:solidFill>
                  <a:srgbClr val="A639FF"/>
                </a:solidFill>
              </a:rPr>
              <a:t>Políticas y Sistemas de Salud</a:t>
            </a:r>
            <a:endParaRPr lang="es-ES" sz="3200" dirty="0">
              <a:solidFill>
                <a:srgbClr val="A639FF"/>
              </a:solidFill>
            </a:endParaRPr>
          </a:p>
        </p:txBody>
      </p:sp>
      <p:pic>
        <p:nvPicPr>
          <p:cNvPr id="4" name="Imagen 3"/>
          <p:cNvPicPr>
            <a:picLocks noChangeAspect="1"/>
          </p:cNvPicPr>
          <p:nvPr/>
        </p:nvPicPr>
        <p:blipFill>
          <a:blip r:embed="rId3"/>
          <a:stretch>
            <a:fillRect/>
          </a:stretch>
        </p:blipFill>
        <p:spPr>
          <a:xfrm>
            <a:off x="1104900" y="1473201"/>
            <a:ext cx="2184400" cy="2184400"/>
          </a:xfrm>
          <a:prstGeom prst="rect">
            <a:avLst/>
          </a:prstGeom>
        </p:spPr>
      </p:pic>
      <p:pic>
        <p:nvPicPr>
          <p:cNvPr id="5" name="Imagen 4"/>
          <p:cNvPicPr>
            <a:picLocks noChangeAspect="1"/>
          </p:cNvPicPr>
          <p:nvPr/>
        </p:nvPicPr>
        <p:blipFill>
          <a:blip r:embed="rId4"/>
          <a:stretch>
            <a:fillRect/>
          </a:stretch>
        </p:blipFill>
        <p:spPr>
          <a:xfrm>
            <a:off x="5283200" y="1549401"/>
            <a:ext cx="2032000" cy="2032000"/>
          </a:xfrm>
          <a:prstGeom prst="rect">
            <a:avLst/>
          </a:prstGeom>
        </p:spPr>
      </p:pic>
    </p:spTree>
    <p:extLst>
      <p:ext uri="{BB962C8B-B14F-4D97-AF65-F5344CB8AC3E}">
        <p14:creationId xmlns:p14="http://schemas.microsoft.com/office/powerpoint/2010/main" val="41271071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381024"/>
            <a:ext cx="7315200" cy="711199"/>
          </a:xfrm>
        </p:spPr>
        <p:txBody>
          <a:bodyPr/>
          <a:lstStyle/>
          <a:p>
            <a:r>
              <a:rPr lang="es-ES" dirty="0" smtClean="0"/>
              <a:t>Instituto Oncológico Nacional</a:t>
            </a:r>
            <a:endParaRPr lang="es-ES" dirty="0"/>
          </a:p>
        </p:txBody>
      </p:sp>
      <p:pic>
        <p:nvPicPr>
          <p:cNvPr id="3" name="Imagen 2"/>
          <p:cNvPicPr>
            <a:picLocks noChangeAspect="1"/>
          </p:cNvPicPr>
          <p:nvPr/>
        </p:nvPicPr>
        <p:blipFill>
          <a:blip r:embed="rId2"/>
          <a:stretch>
            <a:fillRect/>
          </a:stretch>
        </p:blipFill>
        <p:spPr>
          <a:xfrm>
            <a:off x="457200" y="2476500"/>
            <a:ext cx="2235200" cy="1727200"/>
          </a:xfrm>
          <a:prstGeom prst="rect">
            <a:avLst/>
          </a:prstGeom>
        </p:spPr>
      </p:pic>
      <p:pic>
        <p:nvPicPr>
          <p:cNvPr id="4" name="Imagen 3"/>
          <p:cNvPicPr>
            <a:picLocks noChangeAspect="1"/>
          </p:cNvPicPr>
          <p:nvPr/>
        </p:nvPicPr>
        <p:blipFill>
          <a:blip r:embed="rId3"/>
          <a:stretch>
            <a:fillRect/>
          </a:stretch>
        </p:blipFill>
        <p:spPr>
          <a:xfrm>
            <a:off x="2946400" y="2283059"/>
            <a:ext cx="6019800" cy="2441363"/>
          </a:xfrm>
          <a:prstGeom prst="rect">
            <a:avLst/>
          </a:prstGeom>
        </p:spPr>
      </p:pic>
    </p:spTree>
    <p:extLst>
      <p:ext uri="{BB962C8B-B14F-4D97-AF65-F5344CB8AC3E}">
        <p14:creationId xmlns:p14="http://schemas.microsoft.com/office/powerpoint/2010/main" val="327146027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241324"/>
            <a:ext cx="7315200" cy="571499"/>
          </a:xfrm>
        </p:spPr>
        <p:txBody>
          <a:bodyPr>
            <a:normAutofit/>
          </a:bodyPr>
          <a:lstStyle/>
          <a:p>
            <a:r>
              <a:rPr lang="es-ES" sz="2800" dirty="0">
                <a:solidFill>
                  <a:srgbClr val="A639FF"/>
                </a:solidFill>
              </a:rPr>
              <a:t>Políticas y Sistemas de Salud</a:t>
            </a:r>
            <a:endParaRPr lang="es-ES" sz="2800" dirty="0">
              <a:solidFill>
                <a:srgbClr val="A639FF"/>
              </a:solidFill>
            </a:endParaRPr>
          </a:p>
        </p:txBody>
      </p:sp>
      <p:sp>
        <p:nvSpPr>
          <p:cNvPr id="3" name="Marcador de contenido 2"/>
          <p:cNvSpPr>
            <a:spLocks noGrp="1"/>
          </p:cNvSpPr>
          <p:nvPr>
            <p:ph idx="1"/>
          </p:nvPr>
        </p:nvSpPr>
        <p:spPr>
          <a:xfrm>
            <a:off x="914400" y="1270002"/>
            <a:ext cx="7315200" cy="3462022"/>
          </a:xfrm>
        </p:spPr>
        <p:txBody>
          <a:bodyPr/>
          <a:lstStyle/>
          <a:p>
            <a:pPr algn="just"/>
            <a:r>
              <a:rPr lang="es-ES_tradnl" sz="1800" dirty="0"/>
              <a:t>Norma Nacional de toma de </a:t>
            </a:r>
            <a:r>
              <a:rPr lang="es-ES_tradnl" sz="1800" dirty="0" err="1"/>
              <a:t>Papanicolau</a:t>
            </a:r>
            <a:r>
              <a:rPr lang="es-ES_tradnl" sz="1800" dirty="0"/>
              <a:t> 1983</a:t>
            </a:r>
          </a:p>
          <a:p>
            <a:pPr algn="just"/>
            <a:endParaRPr lang="es-ES_tradnl" sz="1800" dirty="0"/>
          </a:p>
          <a:p>
            <a:pPr algn="just"/>
            <a:r>
              <a:rPr lang="es-ES_tradnl" sz="1800" dirty="0"/>
              <a:t>El </a:t>
            </a:r>
            <a:r>
              <a:rPr lang="es-ES_tradnl" sz="1800" dirty="0"/>
              <a:t>Programa de Prevención, Detección y Manejo de lesiones </a:t>
            </a:r>
            <a:r>
              <a:rPr lang="es-ES_tradnl" sz="1800" dirty="0"/>
              <a:t>pre malignas </a:t>
            </a:r>
            <a:r>
              <a:rPr lang="es-ES_tradnl" sz="1800" dirty="0"/>
              <a:t>del Cáncer </a:t>
            </a:r>
            <a:r>
              <a:rPr lang="es-ES_tradnl" sz="1800" dirty="0" err="1"/>
              <a:t>Cervix</a:t>
            </a:r>
            <a:r>
              <a:rPr lang="es-ES_tradnl" sz="1800" dirty="0"/>
              <a:t> constituye </a:t>
            </a:r>
            <a:r>
              <a:rPr lang="es-ES_tradnl" sz="1800" dirty="0"/>
              <a:t>un componente dentro de la Coordinación de Salud Sexual y Reproductiva del Ministerio de Salud. </a:t>
            </a:r>
            <a:endParaRPr lang="es-ES_tradnl" sz="1800" dirty="0"/>
          </a:p>
          <a:p>
            <a:pPr algn="just"/>
            <a:endParaRPr lang="es-ES_tradnl" sz="1800" dirty="0"/>
          </a:p>
          <a:p>
            <a:pPr algn="just"/>
            <a:r>
              <a:rPr lang="es-ES_tradnl" sz="1800" dirty="0"/>
              <a:t>El </a:t>
            </a:r>
            <a:r>
              <a:rPr lang="es-ES_tradnl" sz="1800" dirty="0"/>
              <a:t>programa se desarrolla en todas las instalaciones de salud del Ministerio de Salud, la Caja de Seguro Social y sus normas aplican también para el sector privado</a:t>
            </a:r>
            <a:r>
              <a:rPr lang="es-ES_tradnl" dirty="0"/>
              <a:t>. </a:t>
            </a:r>
            <a:endParaRPr lang="es-ES" dirty="0"/>
          </a:p>
        </p:txBody>
      </p:sp>
    </p:spTree>
    <p:extLst>
      <p:ext uri="{BB962C8B-B14F-4D97-AF65-F5344CB8AC3E}">
        <p14:creationId xmlns:p14="http://schemas.microsoft.com/office/powerpoint/2010/main" val="25747267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482621"/>
            <a:ext cx="7315200" cy="596899"/>
          </a:xfrm>
        </p:spPr>
        <p:txBody>
          <a:bodyPr>
            <a:normAutofit/>
          </a:bodyPr>
          <a:lstStyle/>
          <a:p>
            <a:r>
              <a:rPr lang="es-ES" sz="3200" dirty="0">
                <a:solidFill>
                  <a:srgbClr val="A639FF"/>
                </a:solidFill>
              </a:rPr>
              <a:t>Políticas y Sistemas de Salud</a:t>
            </a:r>
            <a:endParaRPr lang="es-ES" sz="3200" dirty="0">
              <a:solidFill>
                <a:srgbClr val="A639FF"/>
              </a:solidFill>
            </a:endParaRPr>
          </a:p>
        </p:txBody>
      </p:sp>
      <p:sp>
        <p:nvSpPr>
          <p:cNvPr id="3" name="Marcador de contenido 2"/>
          <p:cNvSpPr>
            <a:spLocks noGrp="1"/>
          </p:cNvSpPr>
          <p:nvPr>
            <p:ph idx="1"/>
          </p:nvPr>
        </p:nvSpPr>
        <p:spPr>
          <a:xfrm>
            <a:off x="914400" y="1371601"/>
            <a:ext cx="7315200" cy="3360422"/>
          </a:xfrm>
        </p:spPr>
        <p:txBody>
          <a:bodyPr/>
          <a:lstStyle/>
          <a:p>
            <a:r>
              <a:rPr lang="es-ES" dirty="0" smtClean="0"/>
              <a:t> 80% de la población tiene acceso a los sistemas de salud pública</a:t>
            </a:r>
          </a:p>
          <a:p>
            <a:endParaRPr lang="es-ES" dirty="0" smtClean="0"/>
          </a:p>
          <a:p>
            <a:r>
              <a:rPr lang="es-ES" dirty="0" smtClean="0"/>
              <a:t>Población indígena y áreas rurales acceso limitado  a los servicios de salud</a:t>
            </a:r>
          </a:p>
          <a:p>
            <a:pPr lvl="4"/>
            <a:r>
              <a:rPr lang="es-ES" dirty="0" smtClean="0"/>
              <a:t>Barreras económicas</a:t>
            </a:r>
          </a:p>
          <a:p>
            <a:pPr lvl="4"/>
            <a:r>
              <a:rPr lang="es-ES" dirty="0" smtClean="0"/>
              <a:t>Barreras geográficas</a:t>
            </a:r>
          </a:p>
          <a:p>
            <a:pPr lvl="4"/>
            <a:r>
              <a:rPr lang="es-ES" dirty="0" smtClean="0"/>
              <a:t>Barreras interculturales</a:t>
            </a:r>
          </a:p>
          <a:p>
            <a:pPr lvl="4"/>
            <a:r>
              <a:rPr lang="es-ES" dirty="0" smtClean="0"/>
              <a:t>Infraestructura de salud, medicamentos, personal de salud</a:t>
            </a:r>
          </a:p>
          <a:p>
            <a:pPr lvl="4"/>
            <a:endParaRPr lang="es-ES" dirty="0"/>
          </a:p>
        </p:txBody>
      </p:sp>
    </p:spTree>
    <p:extLst>
      <p:ext uri="{BB962C8B-B14F-4D97-AF65-F5344CB8AC3E}">
        <p14:creationId xmlns:p14="http://schemas.microsoft.com/office/powerpoint/2010/main" val="20314596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2" y="38100"/>
            <a:ext cx="9256067" cy="5105400"/>
          </a:xfrm>
          <a:prstGeom prst="rect">
            <a:avLst/>
          </a:prstGeom>
        </p:spPr>
      </p:pic>
    </p:spTree>
    <p:extLst>
      <p:ext uri="{BB962C8B-B14F-4D97-AF65-F5344CB8AC3E}">
        <p14:creationId xmlns:p14="http://schemas.microsoft.com/office/powerpoint/2010/main" val="98807041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38101"/>
            <a:ext cx="9144000" cy="5054312"/>
          </a:xfrm>
          <a:prstGeom prst="rect">
            <a:avLst/>
          </a:prstGeom>
        </p:spPr>
      </p:pic>
      <p:sp>
        <p:nvSpPr>
          <p:cNvPr id="4" name="Rectángulo redondeado 3"/>
          <p:cNvSpPr/>
          <p:nvPr/>
        </p:nvSpPr>
        <p:spPr>
          <a:xfrm>
            <a:off x="2870202" y="2095500"/>
            <a:ext cx="3086100" cy="850900"/>
          </a:xfrm>
          <a:prstGeom prst="roundRect">
            <a:avLst/>
          </a:prstGeom>
          <a:solidFill>
            <a:schemeClr val="tx2"/>
          </a:solidFill>
        </p:spPr>
        <p:style>
          <a:lnRef idx="1">
            <a:schemeClr val="accent1"/>
          </a:lnRef>
          <a:fillRef idx="3">
            <a:schemeClr val="accent1"/>
          </a:fillRef>
          <a:effectRef idx="2">
            <a:schemeClr val="accent1"/>
          </a:effectRef>
          <a:fontRef idx="minor">
            <a:schemeClr val="lt1"/>
          </a:fontRef>
        </p:style>
        <p:txBody>
          <a:bodyPr lIns="91353" tIns="45682" rIns="91353" bIns="45682" rtlCol="0" anchor="ctr"/>
          <a:lstStyle/>
          <a:p>
            <a:pPr algn="ctr"/>
            <a:r>
              <a:rPr lang="es-ES" sz="1600" b="1" dirty="0">
                <a:solidFill>
                  <a:srgbClr val="0000FF"/>
                </a:solidFill>
                <a:latin typeface="Cambria"/>
                <a:cs typeface="Cambria"/>
              </a:rPr>
              <a:t>KUNA YALA</a:t>
            </a:r>
          </a:p>
          <a:p>
            <a:pPr algn="ctr"/>
            <a:r>
              <a:rPr lang="es-ES" sz="1600" b="1" dirty="0">
                <a:solidFill>
                  <a:srgbClr val="0000FF"/>
                </a:solidFill>
                <a:latin typeface="Cambria"/>
                <a:cs typeface="Cambria"/>
              </a:rPr>
              <a:t>EMBERA</a:t>
            </a:r>
          </a:p>
          <a:p>
            <a:pPr algn="ctr"/>
            <a:r>
              <a:rPr lang="es-ES" sz="1600" b="1" dirty="0">
                <a:solidFill>
                  <a:srgbClr val="0000FF"/>
                </a:solidFill>
                <a:latin typeface="Cambria"/>
                <a:cs typeface="Cambria"/>
              </a:rPr>
              <a:t>GNOBE BUGLE</a:t>
            </a:r>
            <a:endParaRPr lang="es-ES" sz="1600" b="1" dirty="0">
              <a:solidFill>
                <a:srgbClr val="0000FF"/>
              </a:solidFill>
              <a:latin typeface="Cambria"/>
              <a:cs typeface="Cambria"/>
            </a:endParaRPr>
          </a:p>
        </p:txBody>
      </p:sp>
    </p:spTree>
    <p:extLst>
      <p:ext uri="{BB962C8B-B14F-4D97-AF65-F5344CB8AC3E}">
        <p14:creationId xmlns:p14="http://schemas.microsoft.com/office/powerpoint/2010/main" val="33825909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215924"/>
            <a:ext cx="7315200" cy="723899"/>
          </a:xfrm>
        </p:spPr>
        <p:txBody>
          <a:bodyPr>
            <a:normAutofit/>
          </a:bodyPr>
          <a:lstStyle/>
          <a:p>
            <a:r>
              <a:rPr lang="es-ES" sz="3200" dirty="0">
                <a:solidFill>
                  <a:srgbClr val="A639FF"/>
                </a:solidFill>
              </a:rPr>
              <a:t>Generalidades del Cáncer en Panamá</a:t>
            </a:r>
            <a:endParaRPr lang="es-ES" sz="3200" dirty="0">
              <a:solidFill>
                <a:srgbClr val="A639FF"/>
              </a:solidFill>
            </a:endParaRPr>
          </a:p>
        </p:txBody>
      </p:sp>
      <p:sp>
        <p:nvSpPr>
          <p:cNvPr id="3" name="Marcador de contenido 2"/>
          <p:cNvSpPr>
            <a:spLocks noGrp="1"/>
          </p:cNvSpPr>
          <p:nvPr>
            <p:ph idx="1"/>
          </p:nvPr>
        </p:nvSpPr>
        <p:spPr>
          <a:xfrm>
            <a:off x="444504" y="1244601"/>
            <a:ext cx="8153400" cy="3487422"/>
          </a:xfrm>
        </p:spPr>
        <p:txBody>
          <a:bodyPr>
            <a:normAutofit/>
          </a:bodyPr>
          <a:lstStyle/>
          <a:p>
            <a:pPr algn="just"/>
            <a:r>
              <a:rPr lang="es-ES" sz="1900" dirty="0">
                <a:cs typeface="Cambria"/>
              </a:rPr>
              <a:t>Representa la primera causa de muerte entre 1990 – 2015</a:t>
            </a:r>
          </a:p>
          <a:p>
            <a:pPr algn="just"/>
            <a:endParaRPr lang="es-ES" sz="1900" dirty="0">
              <a:cs typeface="Cambria"/>
            </a:endParaRPr>
          </a:p>
          <a:p>
            <a:pPr algn="just"/>
            <a:r>
              <a:rPr lang="es-ES" sz="1900" dirty="0">
                <a:cs typeface="Cambria"/>
              </a:rPr>
              <a:t>El </a:t>
            </a:r>
            <a:r>
              <a:rPr lang="es-ES" sz="1900" dirty="0">
                <a:solidFill>
                  <a:srgbClr val="FF0000"/>
                </a:solidFill>
                <a:cs typeface="Cambria"/>
              </a:rPr>
              <a:t>44,6%</a:t>
            </a:r>
            <a:r>
              <a:rPr lang="es-ES" sz="1900" dirty="0">
                <a:cs typeface="Cambria"/>
              </a:rPr>
              <a:t> de los fallecidos por cáncer estaban en edad productiva </a:t>
            </a:r>
            <a:r>
              <a:rPr lang="es-ES" sz="1900" u="sng" dirty="0">
                <a:solidFill>
                  <a:srgbClr val="FB8633"/>
                </a:solidFill>
                <a:cs typeface="Cambria"/>
              </a:rPr>
              <a:t>20 a 59 años</a:t>
            </a:r>
          </a:p>
          <a:p>
            <a:pPr algn="just"/>
            <a:endParaRPr lang="es-ES" sz="1900" dirty="0">
              <a:cs typeface="Cambria"/>
            </a:endParaRPr>
          </a:p>
          <a:p>
            <a:pPr algn="just"/>
            <a:r>
              <a:rPr lang="es-ES" sz="1900" dirty="0">
                <a:cs typeface="Cambria"/>
              </a:rPr>
              <a:t>Cáncer de mama ocupa el primer lugar en incidencia en la mujer, seguido del cáncer cervicouterino</a:t>
            </a:r>
          </a:p>
          <a:p>
            <a:pPr marL="45682" indent="0" algn="just">
              <a:buNone/>
            </a:pPr>
            <a:endParaRPr lang="es-ES" sz="1900" dirty="0">
              <a:cs typeface="Cambria"/>
            </a:endParaRPr>
          </a:p>
          <a:p>
            <a:pPr algn="just"/>
            <a:r>
              <a:rPr lang="es-ES" sz="1900" dirty="0">
                <a:cs typeface="Cambria"/>
              </a:rPr>
              <a:t> Instituto Oncológico Nacional :  89000 consultas anuales y 14 nuevos pacientes cada día.  En el 2014, se detectaron 3396 paciente nuevos.</a:t>
            </a:r>
          </a:p>
          <a:p>
            <a:pPr algn="just"/>
            <a:endParaRPr lang="es-ES" dirty="0">
              <a:latin typeface="Cambria"/>
              <a:cs typeface="Cambria"/>
            </a:endParaRPr>
          </a:p>
        </p:txBody>
      </p:sp>
      <p:sp>
        <p:nvSpPr>
          <p:cNvPr id="4" name="CuadroTexto 3"/>
          <p:cNvSpPr txBox="1"/>
          <p:nvPr/>
        </p:nvSpPr>
        <p:spPr>
          <a:xfrm>
            <a:off x="2590800" y="4732039"/>
            <a:ext cx="6553200" cy="276922"/>
          </a:xfrm>
          <a:prstGeom prst="rect">
            <a:avLst/>
          </a:prstGeom>
          <a:noFill/>
        </p:spPr>
        <p:txBody>
          <a:bodyPr wrap="square" lIns="91353" tIns="45682" rIns="91353" bIns="45682" rtlCol="0">
            <a:spAutoFit/>
          </a:bodyPr>
          <a:lstStyle/>
          <a:p>
            <a:pPr algn="r"/>
            <a:r>
              <a:rPr lang="es-ES" sz="1200" dirty="0"/>
              <a:t>Fuente: Registro Nacional del Cáncer, Panamá. 2010.</a:t>
            </a:r>
            <a:endParaRPr lang="es-ES" sz="1200" dirty="0"/>
          </a:p>
        </p:txBody>
      </p:sp>
    </p:spTree>
    <p:extLst>
      <p:ext uri="{BB962C8B-B14F-4D97-AF65-F5344CB8AC3E}">
        <p14:creationId xmlns:p14="http://schemas.microsoft.com/office/powerpoint/2010/main" val="204081609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279424"/>
            <a:ext cx="7315200" cy="723899"/>
          </a:xfrm>
        </p:spPr>
        <p:txBody>
          <a:bodyPr>
            <a:normAutofit/>
          </a:bodyPr>
          <a:lstStyle/>
          <a:p>
            <a:r>
              <a:rPr lang="es-ES" sz="3200" dirty="0">
                <a:solidFill>
                  <a:srgbClr val="A639FF"/>
                </a:solidFill>
              </a:rPr>
              <a:t>Plan de Cáncer y Registros de Cáncer</a:t>
            </a:r>
            <a:endParaRPr lang="es-ES" sz="3200" dirty="0">
              <a:solidFill>
                <a:srgbClr val="A639FF"/>
              </a:solidFill>
            </a:endParaRPr>
          </a:p>
        </p:txBody>
      </p:sp>
      <p:sp>
        <p:nvSpPr>
          <p:cNvPr id="3" name="Marcador de contenido 2"/>
          <p:cNvSpPr>
            <a:spLocks noGrp="1"/>
          </p:cNvSpPr>
          <p:nvPr>
            <p:ph idx="1"/>
          </p:nvPr>
        </p:nvSpPr>
        <p:spPr>
          <a:xfrm>
            <a:off x="914400" y="1397001"/>
            <a:ext cx="7315200" cy="3335022"/>
          </a:xfrm>
        </p:spPr>
        <p:txBody>
          <a:bodyPr/>
          <a:lstStyle/>
          <a:p>
            <a:r>
              <a:rPr lang="es-ES" dirty="0" smtClean="0"/>
              <a:t> Hay un registro de cáncer?</a:t>
            </a:r>
          </a:p>
          <a:p>
            <a:pPr lvl="4"/>
            <a:r>
              <a:rPr lang="es-ES" dirty="0" smtClean="0"/>
              <a:t>Alcance: Nacional</a:t>
            </a:r>
          </a:p>
          <a:p>
            <a:pPr lvl="4"/>
            <a:r>
              <a:rPr lang="es-ES" dirty="0" smtClean="0"/>
              <a:t>Tipo de registro: Poblacional /Hospitalario</a:t>
            </a:r>
          </a:p>
          <a:p>
            <a:pPr lvl="4"/>
            <a:r>
              <a:rPr lang="es-ES" dirty="0" smtClean="0"/>
              <a:t>Último año con información disponible de registro</a:t>
            </a:r>
            <a:r>
              <a:rPr lang="es-ES" b="1" i="1" dirty="0" smtClean="0"/>
              <a:t>: </a:t>
            </a:r>
            <a:r>
              <a:rPr lang="es-ES" b="1" i="1" dirty="0" smtClean="0">
                <a:solidFill>
                  <a:srgbClr val="FF0000"/>
                </a:solidFill>
              </a:rPr>
              <a:t>2012</a:t>
            </a:r>
          </a:p>
          <a:p>
            <a:pPr lvl="4"/>
            <a:endParaRPr lang="es-ES" dirty="0" smtClean="0"/>
          </a:p>
          <a:p>
            <a:r>
              <a:rPr lang="es-ES" dirty="0" smtClean="0"/>
              <a:t>Política, estrategia o plan de acción para el cáncer</a:t>
            </a:r>
          </a:p>
          <a:p>
            <a:pPr lvl="4"/>
            <a:r>
              <a:rPr lang="es-ES" dirty="0" smtClean="0"/>
              <a:t>Sí o No</a:t>
            </a:r>
          </a:p>
          <a:p>
            <a:pPr lvl="4"/>
            <a:r>
              <a:rPr lang="es-ES" dirty="0" smtClean="0"/>
              <a:t>Primer año de implementación</a:t>
            </a:r>
          </a:p>
          <a:p>
            <a:endParaRPr lang="es-ES" dirty="0"/>
          </a:p>
        </p:txBody>
      </p:sp>
    </p:spTree>
    <p:extLst>
      <p:ext uri="{BB962C8B-B14F-4D97-AF65-F5344CB8AC3E}">
        <p14:creationId xmlns:p14="http://schemas.microsoft.com/office/powerpoint/2010/main" val="28594222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307816" cy="5143500"/>
          </a:xfrm>
          <a:prstGeom prst="rect">
            <a:avLst/>
          </a:prstGeom>
        </p:spPr>
      </p:pic>
    </p:spTree>
    <p:extLst>
      <p:ext uri="{BB962C8B-B14F-4D97-AF65-F5344CB8AC3E}">
        <p14:creationId xmlns:p14="http://schemas.microsoft.com/office/powerpoint/2010/main" val="407291165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635001"/>
            <a:ext cx="7315200" cy="508000"/>
          </a:xfrm>
        </p:spPr>
        <p:txBody>
          <a:bodyPr>
            <a:noAutofit/>
          </a:bodyPr>
          <a:lstStyle/>
          <a:p>
            <a:r>
              <a:rPr lang="es-ES" sz="2800" dirty="0">
                <a:solidFill>
                  <a:srgbClr val="A639FF"/>
                </a:solidFill>
              </a:rPr>
              <a:t>Políticas en Prevención Primaria</a:t>
            </a:r>
            <a:br>
              <a:rPr lang="es-ES" sz="2800" dirty="0">
                <a:solidFill>
                  <a:srgbClr val="A639FF"/>
                </a:solidFill>
              </a:rPr>
            </a:br>
            <a:r>
              <a:rPr lang="es-ES" sz="2800" dirty="0">
                <a:solidFill>
                  <a:srgbClr val="A639FF"/>
                </a:solidFill>
              </a:rPr>
              <a:t>Cáncer Cervicouterino</a:t>
            </a:r>
            <a:endParaRPr lang="es-ES" sz="2800" dirty="0">
              <a:solidFill>
                <a:srgbClr val="A639FF"/>
              </a:solidFill>
            </a:endParaRPr>
          </a:p>
        </p:txBody>
      </p:sp>
      <p:sp>
        <p:nvSpPr>
          <p:cNvPr id="3" name="Marcador de contenido 2"/>
          <p:cNvSpPr>
            <a:spLocks noGrp="1"/>
          </p:cNvSpPr>
          <p:nvPr>
            <p:ph idx="1"/>
          </p:nvPr>
        </p:nvSpPr>
        <p:spPr>
          <a:xfrm>
            <a:off x="914400" y="1651002"/>
            <a:ext cx="7315200" cy="3081022"/>
          </a:xfrm>
        </p:spPr>
        <p:txBody>
          <a:bodyPr/>
          <a:lstStyle/>
          <a:p>
            <a:r>
              <a:rPr lang="es-ES" dirty="0" smtClean="0"/>
              <a:t>Educación continua: población / personal médico</a:t>
            </a:r>
          </a:p>
          <a:p>
            <a:endParaRPr lang="es-ES" dirty="0"/>
          </a:p>
          <a:p>
            <a:r>
              <a:rPr lang="es-ES" dirty="0" smtClean="0"/>
              <a:t>Está incluida la vacuna frente al VPH en programa nacional de inmunizaciones?</a:t>
            </a:r>
          </a:p>
          <a:p>
            <a:pPr lvl="6"/>
            <a:r>
              <a:rPr lang="es-ES" dirty="0" smtClean="0"/>
              <a:t>Año de introducción / Población diana : 2008 / niñas de 10 años</a:t>
            </a:r>
          </a:p>
          <a:p>
            <a:pPr lvl="6"/>
            <a:r>
              <a:rPr lang="es-ES" dirty="0" smtClean="0"/>
              <a:t>Cobertura estimada : 67%  (año 2010), 80% (2013)</a:t>
            </a:r>
            <a:endParaRPr lang="es-ES" dirty="0"/>
          </a:p>
        </p:txBody>
      </p:sp>
    </p:spTree>
    <p:extLst>
      <p:ext uri="{BB962C8B-B14F-4D97-AF65-F5344CB8AC3E}">
        <p14:creationId xmlns:p14="http://schemas.microsoft.com/office/powerpoint/2010/main" val="86826612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2" y="63500"/>
            <a:ext cx="9270191" cy="5080000"/>
          </a:xfrm>
          <a:prstGeom prst="rect">
            <a:avLst/>
          </a:prstGeom>
        </p:spPr>
      </p:pic>
      <p:sp>
        <p:nvSpPr>
          <p:cNvPr id="2" name="CuadroTexto 1"/>
          <p:cNvSpPr txBox="1"/>
          <p:nvPr/>
        </p:nvSpPr>
        <p:spPr>
          <a:xfrm>
            <a:off x="6197602" y="2844808"/>
            <a:ext cx="1003300" cy="461588"/>
          </a:xfrm>
          <a:prstGeom prst="rect">
            <a:avLst/>
          </a:prstGeom>
          <a:solidFill>
            <a:schemeClr val="bg1"/>
          </a:solidFill>
        </p:spPr>
        <p:txBody>
          <a:bodyPr wrap="square" lIns="91353" tIns="45682" rIns="91353" bIns="45682" rtlCol="0">
            <a:spAutoFit/>
          </a:bodyPr>
          <a:lstStyle/>
          <a:p>
            <a:pPr algn="ctr"/>
            <a:r>
              <a:rPr lang="es-ES" sz="1200" b="1" i="1" dirty="0">
                <a:solidFill>
                  <a:srgbClr val="FF0000"/>
                </a:solidFill>
              </a:rPr>
              <a:t>Cobertura</a:t>
            </a:r>
          </a:p>
          <a:p>
            <a:pPr algn="ctr"/>
            <a:r>
              <a:rPr lang="es-ES" sz="1200" b="1" i="1" dirty="0">
                <a:solidFill>
                  <a:srgbClr val="FF0000"/>
                </a:solidFill>
              </a:rPr>
              <a:t>80%</a:t>
            </a:r>
            <a:endParaRPr lang="es-ES" sz="1200" b="1" i="1" dirty="0">
              <a:solidFill>
                <a:srgbClr val="FF0000"/>
              </a:solidFill>
            </a:endParaRPr>
          </a:p>
        </p:txBody>
      </p:sp>
    </p:spTree>
    <p:extLst>
      <p:ext uri="{BB962C8B-B14F-4D97-AF65-F5344CB8AC3E}">
        <p14:creationId xmlns:p14="http://schemas.microsoft.com/office/powerpoint/2010/main" val="191952737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431824"/>
            <a:ext cx="7315200" cy="825499"/>
          </a:xfrm>
        </p:spPr>
        <p:txBody>
          <a:bodyPr>
            <a:normAutofit/>
          </a:bodyPr>
          <a:lstStyle/>
          <a:p>
            <a:r>
              <a:rPr lang="es-ES" sz="3200" dirty="0">
                <a:solidFill>
                  <a:srgbClr val="A639FF"/>
                </a:solidFill>
              </a:rPr>
              <a:t>Programa ampliado de Inmunización</a:t>
            </a:r>
            <a:endParaRPr lang="es-ES" sz="3200" dirty="0">
              <a:solidFill>
                <a:srgbClr val="A639FF"/>
              </a:solidFill>
            </a:endParaRPr>
          </a:p>
        </p:txBody>
      </p:sp>
      <p:sp>
        <p:nvSpPr>
          <p:cNvPr id="3" name="Marcador de contenido 2"/>
          <p:cNvSpPr>
            <a:spLocks noGrp="1"/>
          </p:cNvSpPr>
          <p:nvPr>
            <p:ph idx="1"/>
          </p:nvPr>
        </p:nvSpPr>
        <p:spPr/>
        <p:txBody>
          <a:bodyPr/>
          <a:lstStyle/>
          <a:p>
            <a:r>
              <a:rPr lang="es-ES" dirty="0" smtClean="0"/>
              <a:t>2008</a:t>
            </a:r>
          </a:p>
          <a:p>
            <a:pPr lvl="3"/>
            <a:r>
              <a:rPr lang="es-ES" dirty="0" smtClean="0"/>
              <a:t>Niñas 10 años</a:t>
            </a:r>
          </a:p>
          <a:p>
            <a:pPr lvl="3"/>
            <a:endParaRPr lang="es-ES" dirty="0" smtClean="0"/>
          </a:p>
          <a:p>
            <a:r>
              <a:rPr lang="es-ES" dirty="0" smtClean="0"/>
              <a:t>2016</a:t>
            </a:r>
          </a:p>
          <a:p>
            <a:pPr lvl="3"/>
            <a:r>
              <a:rPr lang="es-ES" dirty="0" smtClean="0"/>
              <a:t>Se aprobó el cambio a la tetravalente</a:t>
            </a:r>
          </a:p>
          <a:p>
            <a:pPr lvl="3"/>
            <a:r>
              <a:rPr lang="es-ES" dirty="0" smtClean="0"/>
              <a:t>Esquema de dos dosis a niñas y niños de 10 años</a:t>
            </a:r>
            <a:endParaRPr lang="es-ES" dirty="0"/>
          </a:p>
        </p:txBody>
      </p:sp>
    </p:spTree>
    <p:extLst>
      <p:ext uri="{BB962C8B-B14F-4D97-AF65-F5344CB8AC3E}">
        <p14:creationId xmlns:p14="http://schemas.microsoft.com/office/powerpoint/2010/main" val="69032911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254024"/>
            <a:ext cx="7315200" cy="723899"/>
          </a:xfrm>
        </p:spPr>
        <p:txBody>
          <a:bodyPr>
            <a:normAutofit/>
          </a:bodyPr>
          <a:lstStyle/>
          <a:p>
            <a:pPr algn="ctr"/>
            <a:r>
              <a:rPr lang="es-ES" sz="3200" dirty="0">
                <a:solidFill>
                  <a:srgbClr val="A639FF"/>
                </a:solidFill>
              </a:rPr>
              <a:t>Alcance de la Vacunación</a:t>
            </a:r>
            <a:endParaRPr lang="es-ES" sz="3200" dirty="0">
              <a:solidFill>
                <a:srgbClr val="A639FF"/>
              </a:solidFill>
            </a:endParaRPr>
          </a:p>
        </p:txBody>
      </p:sp>
      <p:sp>
        <p:nvSpPr>
          <p:cNvPr id="3" name="Marcador de contenido 2"/>
          <p:cNvSpPr>
            <a:spLocks noGrp="1"/>
          </p:cNvSpPr>
          <p:nvPr>
            <p:ph idx="1"/>
          </p:nvPr>
        </p:nvSpPr>
        <p:spPr>
          <a:xfrm>
            <a:off x="914400" y="1384310"/>
            <a:ext cx="7315200" cy="3454399"/>
          </a:xfrm>
        </p:spPr>
        <p:txBody>
          <a:bodyPr>
            <a:normAutofit/>
          </a:bodyPr>
          <a:lstStyle/>
          <a:p>
            <a:pPr algn="just"/>
            <a:r>
              <a:rPr lang="es-ES" dirty="0"/>
              <a:t>A corto plazo (meses)</a:t>
            </a:r>
          </a:p>
          <a:p>
            <a:pPr lvl="1" algn="just"/>
            <a:r>
              <a:rPr lang="es-ES" dirty="0"/>
              <a:t>Tasas de infección por el VPH</a:t>
            </a:r>
          </a:p>
          <a:p>
            <a:pPr lvl="1" algn="just"/>
            <a:r>
              <a:rPr lang="es-ES" dirty="0"/>
              <a:t>Incidencia de verrugas </a:t>
            </a:r>
            <a:r>
              <a:rPr lang="es-ES" dirty="0" smtClean="0"/>
              <a:t>genitales</a:t>
            </a:r>
          </a:p>
          <a:p>
            <a:pPr lvl="1" algn="just"/>
            <a:endParaRPr lang="es-ES" dirty="0"/>
          </a:p>
          <a:p>
            <a:pPr algn="just"/>
            <a:r>
              <a:rPr lang="es-ES" dirty="0"/>
              <a:t>A mediano plazo (años)</a:t>
            </a:r>
          </a:p>
          <a:p>
            <a:pPr lvl="1" algn="just"/>
            <a:r>
              <a:rPr lang="es-ES" dirty="0"/>
              <a:t>Reducción en la </a:t>
            </a:r>
            <a:r>
              <a:rPr lang="es-MX" dirty="0"/>
              <a:t>incidencia de lesiones cervicales (displasias</a:t>
            </a:r>
            <a:r>
              <a:rPr lang="es-MX" dirty="0" smtClean="0"/>
              <a:t>)</a:t>
            </a:r>
          </a:p>
          <a:p>
            <a:pPr lvl="1" algn="just"/>
            <a:endParaRPr lang="es-ES" dirty="0"/>
          </a:p>
          <a:p>
            <a:pPr algn="just"/>
            <a:r>
              <a:rPr lang="es-ES" dirty="0"/>
              <a:t>A largo plazo (décadas)</a:t>
            </a:r>
          </a:p>
          <a:p>
            <a:pPr lvl="1" algn="just"/>
            <a:r>
              <a:rPr lang="es-MX" dirty="0"/>
              <a:t>Reducción en la incidencia y mortalidad de cáncer cervicouterino, cáncer anal y anogenital</a:t>
            </a:r>
            <a:endParaRPr lang="es-ES" dirty="0"/>
          </a:p>
        </p:txBody>
      </p:sp>
      <p:sp>
        <p:nvSpPr>
          <p:cNvPr id="4" name="CuadroTexto 3"/>
          <p:cNvSpPr txBox="1"/>
          <p:nvPr/>
        </p:nvSpPr>
        <p:spPr>
          <a:xfrm>
            <a:off x="254000" y="4724408"/>
            <a:ext cx="8610600" cy="369255"/>
          </a:xfrm>
          <a:prstGeom prst="rect">
            <a:avLst/>
          </a:prstGeom>
          <a:noFill/>
        </p:spPr>
        <p:txBody>
          <a:bodyPr wrap="square" lIns="91353" tIns="45682" rIns="91353" bIns="45682" rtlCol="0">
            <a:spAutoFit/>
          </a:bodyPr>
          <a:lstStyle/>
          <a:p>
            <a:pPr algn="r">
              <a:defRPr/>
            </a:pPr>
            <a:r>
              <a:rPr lang="en-US" sz="800" b="1" dirty="0">
                <a:solidFill>
                  <a:srgbClr val="522D24"/>
                </a:solidFill>
                <a:ea typeface="MS PGothic" pitchFamily="34" charset="-128"/>
              </a:rPr>
              <a:t>1.</a:t>
            </a:r>
            <a:r>
              <a:rPr lang="en-US" sz="800" dirty="0">
                <a:solidFill>
                  <a:srgbClr val="522D24"/>
                </a:solidFill>
                <a:ea typeface="Arial Unicode MS" pitchFamily="34" charset="-128"/>
                <a:cs typeface="Arial Unicode MS" pitchFamily="34" charset="-128"/>
              </a:rPr>
              <a:t> </a:t>
            </a:r>
            <a:r>
              <a:rPr lang="en-US" sz="800" dirty="0" err="1">
                <a:solidFill>
                  <a:srgbClr val="522D24"/>
                </a:solidFill>
                <a:ea typeface="MS PGothic" pitchFamily="34" charset="-128"/>
              </a:rPr>
              <a:t>Brotherton</a:t>
            </a:r>
            <a:r>
              <a:rPr lang="en-US" sz="800" dirty="0">
                <a:solidFill>
                  <a:srgbClr val="522D24"/>
                </a:solidFill>
                <a:ea typeface="MS PGothic" pitchFamily="34" charset="-128"/>
              </a:rPr>
              <a:t> JM y cols. Primary prophylactic human papillomavirus vaccination programs: future perspective on global impact </a:t>
            </a:r>
            <a:r>
              <a:rPr lang="en-US" sz="800" i="1" dirty="0">
                <a:solidFill>
                  <a:srgbClr val="522D24"/>
                </a:solidFill>
                <a:ea typeface="MS PGothic" pitchFamily="34" charset="-128"/>
              </a:rPr>
              <a:t>Expert Rev Anti Infect </a:t>
            </a:r>
            <a:r>
              <a:rPr lang="en-US" sz="800" i="1" dirty="0" err="1">
                <a:solidFill>
                  <a:srgbClr val="522D24"/>
                </a:solidFill>
                <a:ea typeface="MS PGothic" pitchFamily="34" charset="-128"/>
              </a:rPr>
              <a:t>Ther</a:t>
            </a:r>
            <a:r>
              <a:rPr lang="en-US" sz="800" dirty="0">
                <a:solidFill>
                  <a:srgbClr val="522D24"/>
                </a:solidFill>
                <a:ea typeface="MS PGothic" pitchFamily="34" charset="-128"/>
              </a:rPr>
              <a:t>. 2011; 9(8):627–639</a:t>
            </a:r>
            <a:r>
              <a:rPr lang="en-US" dirty="0">
                <a:solidFill>
                  <a:srgbClr val="522D24"/>
                </a:solidFill>
                <a:ea typeface="MS PGothic" pitchFamily="34" charset="-128"/>
              </a:rPr>
              <a:t>. </a:t>
            </a:r>
          </a:p>
        </p:txBody>
      </p:sp>
    </p:spTree>
    <p:extLst>
      <p:ext uri="{BB962C8B-B14F-4D97-AF65-F5344CB8AC3E}">
        <p14:creationId xmlns:p14="http://schemas.microsoft.com/office/powerpoint/2010/main" val="214585486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444524"/>
            <a:ext cx="7315200" cy="596899"/>
          </a:xfrm>
        </p:spPr>
        <p:txBody>
          <a:bodyPr>
            <a:normAutofit/>
          </a:bodyPr>
          <a:lstStyle/>
          <a:p>
            <a:r>
              <a:rPr lang="es-ES" sz="3200" dirty="0">
                <a:solidFill>
                  <a:srgbClr val="A639FF"/>
                </a:solidFill>
              </a:rPr>
              <a:t>Seguridad de la Vacunación</a:t>
            </a:r>
            <a:endParaRPr lang="es-ES" sz="3200" dirty="0">
              <a:solidFill>
                <a:srgbClr val="A639FF"/>
              </a:solidFill>
            </a:endParaRPr>
          </a:p>
        </p:txBody>
      </p:sp>
      <p:sp>
        <p:nvSpPr>
          <p:cNvPr id="3" name="Marcador de contenido 2"/>
          <p:cNvSpPr>
            <a:spLocks noGrp="1"/>
          </p:cNvSpPr>
          <p:nvPr>
            <p:ph idx="1"/>
          </p:nvPr>
        </p:nvSpPr>
        <p:spPr/>
        <p:txBody>
          <a:bodyPr/>
          <a:lstStyle/>
          <a:p>
            <a:r>
              <a:rPr lang="es-ES" dirty="0" smtClean="0"/>
              <a:t>Ambas vacunas tienen excelente perfil de seguridad</a:t>
            </a:r>
          </a:p>
          <a:p>
            <a:r>
              <a:rPr lang="es-ES" dirty="0" smtClean="0"/>
              <a:t>Dolor local principal molestia</a:t>
            </a:r>
          </a:p>
          <a:p>
            <a:r>
              <a:rPr lang="es-ES" dirty="0" smtClean="0"/>
              <a:t>Esclerosis Múltiple: Desencadenante</a:t>
            </a:r>
          </a:p>
          <a:p>
            <a:r>
              <a:rPr lang="es-ES" dirty="0" smtClean="0"/>
              <a:t>Colombia 2014: “síncopes” </a:t>
            </a:r>
          </a:p>
          <a:p>
            <a:pPr lvl="3"/>
            <a:r>
              <a:rPr lang="es-ES" dirty="0" smtClean="0"/>
              <a:t>Comité evaluador no encontró asociación</a:t>
            </a:r>
            <a:endParaRPr lang="es-ES" dirty="0"/>
          </a:p>
        </p:txBody>
      </p:sp>
    </p:spTree>
    <p:extLst>
      <p:ext uri="{BB962C8B-B14F-4D97-AF65-F5344CB8AC3E}">
        <p14:creationId xmlns:p14="http://schemas.microsoft.com/office/powerpoint/2010/main" val="148307466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317524"/>
            <a:ext cx="7315200" cy="1066799"/>
          </a:xfrm>
        </p:spPr>
        <p:txBody>
          <a:bodyPr>
            <a:noAutofit/>
          </a:bodyPr>
          <a:lstStyle/>
          <a:p>
            <a:r>
              <a:rPr lang="es-ES" sz="2800" dirty="0">
                <a:solidFill>
                  <a:srgbClr val="A639FF"/>
                </a:solidFill>
              </a:rPr>
              <a:t>Políticas en Prevención </a:t>
            </a:r>
            <a:r>
              <a:rPr lang="es-ES" sz="2800" dirty="0">
                <a:solidFill>
                  <a:srgbClr val="A639FF"/>
                </a:solidFill>
              </a:rPr>
              <a:t>Secundaria</a:t>
            </a:r>
            <a:r>
              <a:rPr lang="es-ES" sz="2800" dirty="0">
                <a:solidFill>
                  <a:srgbClr val="A639FF"/>
                </a:solidFill>
              </a:rPr>
              <a:t/>
            </a:r>
            <a:br>
              <a:rPr lang="es-ES" sz="2800" dirty="0">
                <a:solidFill>
                  <a:srgbClr val="A639FF"/>
                </a:solidFill>
              </a:rPr>
            </a:br>
            <a:r>
              <a:rPr lang="es-ES" sz="2800" dirty="0">
                <a:solidFill>
                  <a:srgbClr val="A639FF"/>
                </a:solidFill>
              </a:rPr>
              <a:t>Cáncer Cervicouterino</a:t>
            </a:r>
          </a:p>
        </p:txBody>
      </p:sp>
      <p:sp>
        <p:nvSpPr>
          <p:cNvPr id="3" name="Marcador de contenido 2"/>
          <p:cNvSpPr>
            <a:spLocks noGrp="1"/>
          </p:cNvSpPr>
          <p:nvPr>
            <p:ph idx="1"/>
          </p:nvPr>
        </p:nvSpPr>
        <p:spPr>
          <a:xfrm>
            <a:off x="914400" y="1562101"/>
            <a:ext cx="7315200" cy="3169922"/>
          </a:xfrm>
        </p:spPr>
        <p:txBody>
          <a:bodyPr>
            <a:normAutofit/>
          </a:bodyPr>
          <a:lstStyle/>
          <a:p>
            <a:r>
              <a:rPr lang="es-ES" dirty="0" smtClean="0"/>
              <a:t>Guías para el tamizaje del cáncer cervicouterino</a:t>
            </a:r>
          </a:p>
          <a:p>
            <a:endParaRPr lang="es-ES" dirty="0" smtClean="0"/>
          </a:p>
          <a:p>
            <a:r>
              <a:rPr lang="es-ES" dirty="0" smtClean="0"/>
              <a:t>Recomendaciones actuales</a:t>
            </a:r>
          </a:p>
          <a:p>
            <a:pPr lvl="3"/>
            <a:r>
              <a:rPr lang="es-ES" dirty="0" smtClean="0"/>
              <a:t>Citología cervical a partir de los 21 años cada 2 años</a:t>
            </a:r>
          </a:p>
          <a:p>
            <a:pPr lvl="3"/>
            <a:r>
              <a:rPr lang="es-ES" dirty="0" err="1" smtClean="0"/>
              <a:t>CoTest</a:t>
            </a:r>
            <a:r>
              <a:rPr lang="es-ES" dirty="0" smtClean="0"/>
              <a:t>: Citología + Genotipificación VPH  entre los 30 a 64 años cada 3 años</a:t>
            </a:r>
          </a:p>
          <a:p>
            <a:pPr lvl="3"/>
            <a:r>
              <a:rPr lang="es-ES" dirty="0" smtClean="0"/>
              <a:t>Tamizaje Primario: Genotipificación VPH entre los 25 a 64 años cada 3 años</a:t>
            </a:r>
          </a:p>
          <a:p>
            <a:pPr lvl="3"/>
            <a:endParaRPr lang="es-ES" dirty="0" smtClean="0"/>
          </a:p>
          <a:p>
            <a:r>
              <a:rPr lang="es-ES" dirty="0" smtClean="0"/>
              <a:t>Disponibilidad y cobertura de los servicios de tamizaje</a:t>
            </a:r>
          </a:p>
          <a:p>
            <a:pPr lvl="3"/>
            <a:r>
              <a:rPr lang="es-ES" dirty="0" smtClean="0"/>
              <a:t>Sector público y privado</a:t>
            </a:r>
          </a:p>
          <a:p>
            <a:pPr lvl="3"/>
            <a:r>
              <a:rPr lang="es-ES" dirty="0" smtClean="0"/>
              <a:t>14,1% con citología  (2008)</a:t>
            </a:r>
            <a:endParaRPr lang="es-ES" dirty="0"/>
          </a:p>
        </p:txBody>
      </p:sp>
      <p:sp>
        <p:nvSpPr>
          <p:cNvPr id="4" name="CuadroTexto 3"/>
          <p:cNvSpPr txBox="1"/>
          <p:nvPr/>
        </p:nvSpPr>
        <p:spPr>
          <a:xfrm>
            <a:off x="279400" y="4838715"/>
            <a:ext cx="8864600" cy="215367"/>
          </a:xfrm>
          <a:prstGeom prst="rect">
            <a:avLst/>
          </a:prstGeom>
          <a:noFill/>
        </p:spPr>
        <p:txBody>
          <a:bodyPr wrap="square" lIns="91353" tIns="45682" rIns="91353" bIns="45682" rtlCol="0">
            <a:spAutoFit/>
          </a:bodyPr>
          <a:lstStyle/>
          <a:p>
            <a:pPr algn="r"/>
            <a:r>
              <a:rPr lang="es-ES" sz="800" dirty="0"/>
              <a:t>Ministerio </a:t>
            </a:r>
            <a:r>
              <a:rPr lang="es-ES" sz="800" dirty="0"/>
              <a:t>de Salud de Panamá. Normas de prevención, detección y guías de manejo y seguimiento de las lesiones </a:t>
            </a:r>
            <a:r>
              <a:rPr lang="es-ES" sz="800" dirty="0"/>
              <a:t>pre invasoras </a:t>
            </a:r>
            <a:r>
              <a:rPr lang="es-ES" sz="800" dirty="0"/>
              <a:t>del cuello uterino. República </a:t>
            </a:r>
            <a:r>
              <a:rPr lang="es-ES" sz="800" dirty="0"/>
              <a:t>de Panamá</a:t>
            </a:r>
            <a:r>
              <a:rPr lang="es-ES" sz="800" dirty="0"/>
              <a:t>. </a:t>
            </a:r>
            <a:r>
              <a:rPr lang="es-ES" sz="800" dirty="0"/>
              <a:t>2010</a:t>
            </a:r>
            <a:endParaRPr lang="es-ES" sz="800" dirty="0"/>
          </a:p>
        </p:txBody>
      </p:sp>
    </p:spTree>
    <p:extLst>
      <p:ext uri="{BB962C8B-B14F-4D97-AF65-F5344CB8AC3E}">
        <p14:creationId xmlns:p14="http://schemas.microsoft.com/office/powerpoint/2010/main" val="84304391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descr="http://www.amc.sld.cu/amc/2007/v11n4-2007/2272_archivos/image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700" y="510780"/>
            <a:ext cx="1574800" cy="146817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57200" y="205979"/>
            <a:ext cx="8075240" cy="857250"/>
          </a:xfrm>
        </p:spPr>
        <p:txBody>
          <a:bodyPr>
            <a:normAutofit/>
          </a:bodyPr>
          <a:lstStyle/>
          <a:p>
            <a:r>
              <a:rPr lang="es-PA" sz="2000" dirty="0">
                <a:solidFill>
                  <a:srgbClr val="000090"/>
                </a:solidFill>
                <a:latin typeface="Cambria"/>
                <a:cs typeface="Cambria"/>
              </a:rPr>
              <a:t>George N. Papanicolaou</a:t>
            </a:r>
            <a:br>
              <a:rPr lang="es-PA" sz="2000" dirty="0">
                <a:solidFill>
                  <a:srgbClr val="000090"/>
                </a:solidFill>
                <a:latin typeface="Cambria"/>
                <a:cs typeface="Cambria"/>
              </a:rPr>
            </a:br>
            <a:r>
              <a:rPr lang="es-PA" sz="2000" dirty="0">
                <a:solidFill>
                  <a:srgbClr val="000090"/>
                </a:solidFill>
                <a:latin typeface="Cambria"/>
                <a:cs typeface="Cambria"/>
              </a:rPr>
              <a:t>1883 - 1962</a:t>
            </a:r>
            <a:endParaRPr lang="es-PA" sz="2000" dirty="0">
              <a:solidFill>
                <a:srgbClr val="000090"/>
              </a:solidFill>
              <a:latin typeface="Cambria"/>
              <a:cs typeface="Cambria"/>
            </a:endParaRPr>
          </a:p>
        </p:txBody>
      </p:sp>
      <p:sp>
        <p:nvSpPr>
          <p:cNvPr id="3" name="2 Marcador de contenido"/>
          <p:cNvSpPr>
            <a:spLocks noGrp="1"/>
          </p:cNvSpPr>
          <p:nvPr>
            <p:ph idx="1"/>
          </p:nvPr>
        </p:nvSpPr>
        <p:spPr>
          <a:xfrm>
            <a:off x="323528" y="1545636"/>
            <a:ext cx="5467672" cy="3348372"/>
          </a:xfrm>
        </p:spPr>
        <p:txBody>
          <a:bodyPr>
            <a:normAutofit/>
          </a:bodyPr>
          <a:lstStyle/>
          <a:p>
            <a:r>
              <a:rPr lang="es-PA" dirty="0" smtClean="0"/>
              <a:t>Médico griego dedicado  con doctorado en zoología sobre diferenciación sexual</a:t>
            </a:r>
          </a:p>
          <a:p>
            <a:r>
              <a:rPr lang="es-PA" dirty="0" smtClean="0"/>
              <a:t>Estableció la relación entre los cambios citológicos vaginales de cobayas y la ovulación</a:t>
            </a:r>
          </a:p>
          <a:p>
            <a:r>
              <a:rPr lang="es-PA" dirty="0" smtClean="0"/>
              <a:t>Confirmó el hallazgo de células tumorales en las secreciones vaginales de mujeres</a:t>
            </a:r>
          </a:p>
          <a:p>
            <a:r>
              <a:rPr lang="es-PA" dirty="0" smtClean="0"/>
              <a:t>Desarrolló la técnica de preservación y tinción</a:t>
            </a:r>
          </a:p>
        </p:txBody>
      </p:sp>
    </p:spTree>
    <p:extLst>
      <p:ext uri="{BB962C8B-B14F-4D97-AF65-F5344CB8AC3E}">
        <p14:creationId xmlns:p14="http://schemas.microsoft.com/office/powerpoint/2010/main" val="3464284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12607"/>
            <a:ext cx="7467600" cy="660494"/>
          </a:xfrm>
        </p:spPr>
        <p:txBody>
          <a:bodyPr>
            <a:normAutofit/>
          </a:bodyPr>
          <a:lstStyle/>
          <a:p>
            <a:r>
              <a:rPr lang="es-PA" sz="2800" dirty="0">
                <a:solidFill>
                  <a:srgbClr val="A639FF"/>
                </a:solidFill>
                <a:latin typeface="Cambria"/>
                <a:cs typeface="Cambria"/>
              </a:rPr>
              <a:t>Impacto en la incidencia en EUA</a:t>
            </a:r>
            <a:endParaRPr lang="es-PA" sz="2800" dirty="0">
              <a:solidFill>
                <a:srgbClr val="A639FF"/>
              </a:solidFill>
              <a:latin typeface="Cambria"/>
              <a:cs typeface="Cambria"/>
            </a:endParaRPr>
          </a:p>
        </p:txBody>
      </p:sp>
      <p:pic>
        <p:nvPicPr>
          <p:cNvPr id="1026" name="Picture 2" descr="http://resources.ama.uk.com/glowm_www/graphics/figures/v1/0330/004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9" y="789552"/>
            <a:ext cx="8445963" cy="3564396"/>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395537" y="4353955"/>
            <a:ext cx="8445962" cy="461588"/>
          </a:xfrm>
          <a:prstGeom prst="rect">
            <a:avLst/>
          </a:prstGeom>
          <a:noFill/>
        </p:spPr>
        <p:txBody>
          <a:bodyPr wrap="square" lIns="91353" tIns="45682" rIns="91353" bIns="45682" rtlCol="0">
            <a:spAutoFit/>
          </a:bodyPr>
          <a:lstStyle/>
          <a:p>
            <a:r>
              <a:rPr lang="en-US" sz="1200" dirty="0"/>
              <a:t>Wright TC, </a:t>
            </a:r>
            <a:r>
              <a:rPr lang="en-US" sz="1200" dirty="0" err="1"/>
              <a:t>Ferenczy</a:t>
            </a:r>
            <a:r>
              <a:rPr lang="en-US" sz="1200" dirty="0"/>
              <a:t> A, </a:t>
            </a:r>
            <a:r>
              <a:rPr lang="en-US" sz="1200" dirty="0" err="1"/>
              <a:t>Kurman</a:t>
            </a:r>
            <a:r>
              <a:rPr lang="en-US" sz="1200" dirty="0"/>
              <a:t> RJ: Carcinoma and other tumors of the cervix. In </a:t>
            </a:r>
            <a:r>
              <a:rPr lang="en-US" sz="1200" dirty="0" err="1"/>
              <a:t>Kurman</a:t>
            </a:r>
            <a:r>
              <a:rPr lang="en-US" sz="1200" dirty="0"/>
              <a:t> R (</a:t>
            </a:r>
            <a:r>
              <a:rPr lang="en-US" sz="1200" dirty="0" err="1"/>
              <a:t>ed</a:t>
            </a:r>
            <a:r>
              <a:rPr lang="en-US" sz="1200" dirty="0"/>
              <a:t>): </a:t>
            </a:r>
            <a:r>
              <a:rPr lang="en-US" sz="1200" dirty="0" err="1"/>
              <a:t>Blavstein’s</a:t>
            </a:r>
            <a:r>
              <a:rPr lang="en-US" sz="1200" dirty="0"/>
              <a:t> Pathology of the Female Genital Tract. 5th ed. New York, Springer-</a:t>
            </a:r>
            <a:r>
              <a:rPr lang="en-US" sz="1200" dirty="0" err="1"/>
              <a:t>Verlag</a:t>
            </a:r>
            <a:r>
              <a:rPr lang="en-US" sz="1200" dirty="0"/>
              <a:t>, 2002.</a:t>
            </a:r>
            <a:endParaRPr lang="es-PA" sz="1200" dirty="0"/>
          </a:p>
        </p:txBody>
      </p:sp>
    </p:spTree>
    <p:extLst>
      <p:ext uri="{BB962C8B-B14F-4D97-AF65-F5344CB8AC3E}">
        <p14:creationId xmlns:p14="http://schemas.microsoft.com/office/powerpoint/2010/main" val="41070435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50802"/>
            <a:ext cx="9144000" cy="5037556"/>
          </a:xfrm>
          <a:prstGeom prst="rect">
            <a:avLst/>
          </a:prstGeom>
        </p:spPr>
      </p:pic>
    </p:spTree>
    <p:extLst>
      <p:ext uri="{BB962C8B-B14F-4D97-AF65-F5344CB8AC3E}">
        <p14:creationId xmlns:p14="http://schemas.microsoft.com/office/powerpoint/2010/main" val="423336953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431824"/>
            <a:ext cx="7315200" cy="406399"/>
          </a:xfrm>
        </p:spPr>
        <p:txBody>
          <a:bodyPr>
            <a:noAutofit/>
          </a:bodyPr>
          <a:lstStyle/>
          <a:p>
            <a:r>
              <a:rPr lang="es-PA" sz="2800" dirty="0">
                <a:solidFill>
                  <a:srgbClr val="A639FF"/>
                </a:solidFill>
                <a:latin typeface="Cambria"/>
                <a:cs typeface="Cambria"/>
              </a:rPr>
              <a:t>Razones del éxito</a:t>
            </a:r>
            <a:endParaRPr lang="es-PA" sz="2800" dirty="0">
              <a:solidFill>
                <a:srgbClr val="A639FF"/>
              </a:solidFill>
              <a:latin typeface="Cambria"/>
              <a:cs typeface="Cambria"/>
            </a:endParaRPr>
          </a:p>
        </p:txBody>
      </p:sp>
      <p:sp>
        <p:nvSpPr>
          <p:cNvPr id="3" name="2 Marcador de contenido"/>
          <p:cNvSpPr>
            <a:spLocks noGrp="1"/>
          </p:cNvSpPr>
          <p:nvPr>
            <p:ph idx="1"/>
          </p:nvPr>
        </p:nvSpPr>
        <p:spPr>
          <a:xfrm>
            <a:off x="827584" y="1117623"/>
            <a:ext cx="7859216" cy="3477023"/>
          </a:xfrm>
        </p:spPr>
        <p:txBody>
          <a:bodyPr>
            <a:noAutofit/>
          </a:bodyPr>
          <a:lstStyle/>
          <a:p>
            <a:r>
              <a:rPr lang="es-PA" dirty="0" smtClean="0">
                <a:latin typeface="Cambria"/>
                <a:cs typeface="Cambria"/>
              </a:rPr>
              <a:t>Programa organizado</a:t>
            </a:r>
          </a:p>
          <a:p>
            <a:endParaRPr lang="es-PA" dirty="0" smtClean="0">
              <a:latin typeface="Cambria"/>
              <a:cs typeface="Cambria"/>
            </a:endParaRPr>
          </a:p>
          <a:p>
            <a:r>
              <a:rPr lang="es-PA" dirty="0" smtClean="0">
                <a:latin typeface="Cambria"/>
                <a:cs typeface="Cambria"/>
              </a:rPr>
              <a:t>Cobertura adecuada</a:t>
            </a:r>
          </a:p>
          <a:p>
            <a:endParaRPr lang="es-PA" dirty="0" smtClean="0">
              <a:latin typeface="Cambria"/>
              <a:cs typeface="Cambria"/>
            </a:endParaRPr>
          </a:p>
          <a:p>
            <a:r>
              <a:rPr lang="es-PA" dirty="0" smtClean="0">
                <a:latin typeface="Cambria"/>
                <a:cs typeface="Cambria"/>
              </a:rPr>
              <a:t>Flujograma de atención</a:t>
            </a:r>
          </a:p>
          <a:p>
            <a:endParaRPr lang="es-PA" dirty="0" smtClean="0">
              <a:latin typeface="Cambria"/>
              <a:cs typeface="Cambria"/>
            </a:endParaRPr>
          </a:p>
          <a:p>
            <a:r>
              <a:rPr lang="es-PA" dirty="0" smtClean="0">
                <a:latin typeface="Cambria"/>
                <a:cs typeface="Cambria"/>
              </a:rPr>
              <a:t>Tratamiento adecuado</a:t>
            </a:r>
          </a:p>
          <a:p>
            <a:endParaRPr lang="es-PA" dirty="0" smtClean="0">
              <a:latin typeface="Cambria"/>
              <a:cs typeface="Cambria"/>
            </a:endParaRPr>
          </a:p>
          <a:p>
            <a:r>
              <a:rPr lang="es-PA" dirty="0" smtClean="0">
                <a:latin typeface="Cambria"/>
                <a:cs typeface="Cambria"/>
              </a:rPr>
              <a:t>Seguimiento</a:t>
            </a:r>
            <a:endParaRPr lang="es-PA" dirty="0">
              <a:latin typeface="Cambria"/>
              <a:cs typeface="Cambria"/>
            </a:endParaRPr>
          </a:p>
        </p:txBody>
      </p:sp>
    </p:spTree>
    <p:extLst>
      <p:ext uri="{BB962C8B-B14F-4D97-AF65-F5344CB8AC3E}">
        <p14:creationId xmlns:p14="http://schemas.microsoft.com/office/powerpoint/2010/main" val="372410808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15924"/>
            <a:ext cx="7315200" cy="673099"/>
          </a:xfrm>
        </p:spPr>
        <p:txBody>
          <a:bodyPr>
            <a:normAutofit/>
          </a:bodyPr>
          <a:lstStyle/>
          <a:p>
            <a:r>
              <a:rPr lang="es-PA" sz="3200" dirty="0">
                <a:solidFill>
                  <a:srgbClr val="A639FF"/>
                </a:solidFill>
                <a:latin typeface="+mn-lt"/>
                <a:cs typeface="Cambria"/>
              </a:rPr>
              <a:t>Pruebas de cribado</a:t>
            </a:r>
            <a:endParaRPr lang="es-PA" sz="3200" dirty="0">
              <a:solidFill>
                <a:srgbClr val="A639FF"/>
              </a:solidFill>
              <a:latin typeface="+mn-lt"/>
              <a:cs typeface="Cambria"/>
            </a:endParaRPr>
          </a:p>
        </p:txBody>
      </p:sp>
      <p:sp>
        <p:nvSpPr>
          <p:cNvPr id="3" name="2 Marcador de contenido"/>
          <p:cNvSpPr>
            <a:spLocks noGrp="1"/>
          </p:cNvSpPr>
          <p:nvPr>
            <p:ph idx="1"/>
          </p:nvPr>
        </p:nvSpPr>
        <p:spPr>
          <a:xfrm>
            <a:off x="539552" y="1231900"/>
            <a:ext cx="8229600" cy="3375800"/>
          </a:xfrm>
        </p:spPr>
        <p:txBody>
          <a:bodyPr>
            <a:normAutofit/>
          </a:bodyPr>
          <a:lstStyle/>
          <a:p>
            <a:r>
              <a:rPr lang="es-PA" dirty="0" smtClean="0"/>
              <a:t>Citología cervical</a:t>
            </a:r>
          </a:p>
          <a:p>
            <a:pPr lvl="1"/>
            <a:r>
              <a:rPr lang="es-PA" dirty="0" smtClean="0"/>
              <a:t>Convencional</a:t>
            </a:r>
          </a:p>
          <a:p>
            <a:pPr lvl="1"/>
            <a:r>
              <a:rPr lang="es-PA" dirty="0" smtClean="0"/>
              <a:t>Medio líquido (mejora la visualización)</a:t>
            </a:r>
          </a:p>
          <a:p>
            <a:pPr lvl="2"/>
            <a:r>
              <a:rPr lang="es-PA" dirty="0" smtClean="0"/>
              <a:t>Permite pruebas genéticas</a:t>
            </a:r>
          </a:p>
          <a:p>
            <a:endParaRPr lang="es-PA" dirty="0" smtClean="0"/>
          </a:p>
          <a:p>
            <a:endParaRPr lang="es-PA" dirty="0"/>
          </a:p>
        </p:txBody>
      </p:sp>
      <p:pic>
        <p:nvPicPr>
          <p:cNvPr id="12290" name="Picture 2" descr="http://www.imaginis.com/files/media/transfer/img/cervical-cancer/pap_smea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571752"/>
            <a:ext cx="7632848" cy="241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5186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203224"/>
            <a:ext cx="7315200" cy="863599"/>
          </a:xfrm>
        </p:spPr>
        <p:txBody>
          <a:bodyPr>
            <a:normAutofit/>
          </a:bodyPr>
          <a:lstStyle/>
          <a:p>
            <a:r>
              <a:rPr lang="es-PA" sz="3600" dirty="0">
                <a:solidFill>
                  <a:srgbClr val="A639FF"/>
                </a:solidFill>
                <a:latin typeface="Cambria"/>
                <a:cs typeface="Cambria"/>
              </a:rPr>
              <a:t>Defectos del cribado</a:t>
            </a:r>
            <a:endParaRPr lang="es-PA" sz="3600" dirty="0">
              <a:solidFill>
                <a:srgbClr val="A639FF"/>
              </a:solidFill>
              <a:latin typeface="Cambria"/>
              <a:cs typeface="Cambria"/>
            </a:endParaRPr>
          </a:p>
        </p:txBody>
      </p:sp>
      <p:sp>
        <p:nvSpPr>
          <p:cNvPr id="3" name="2 Marcador de contenido"/>
          <p:cNvSpPr>
            <a:spLocks noGrp="1"/>
          </p:cNvSpPr>
          <p:nvPr>
            <p:ph idx="1"/>
          </p:nvPr>
        </p:nvSpPr>
        <p:spPr>
          <a:xfrm>
            <a:off x="251520" y="1409701"/>
            <a:ext cx="8892480" cy="3184922"/>
          </a:xfrm>
        </p:spPr>
        <p:txBody>
          <a:bodyPr>
            <a:normAutofit/>
          </a:bodyPr>
          <a:lstStyle/>
          <a:p>
            <a:r>
              <a:rPr lang="es-PA" sz="2400" dirty="0">
                <a:latin typeface="Cambria"/>
                <a:cs typeface="Cambria"/>
              </a:rPr>
              <a:t>Pobre cobertura</a:t>
            </a:r>
          </a:p>
          <a:p>
            <a:pPr lvl="1"/>
            <a:r>
              <a:rPr lang="es-PA" sz="2400" dirty="0">
                <a:latin typeface="Cambria"/>
                <a:cs typeface="Cambria"/>
              </a:rPr>
              <a:t>Garantizar cribado a población de más riesgo</a:t>
            </a:r>
          </a:p>
          <a:p>
            <a:pPr lvl="1"/>
            <a:endParaRPr lang="es-PA" sz="2400" dirty="0">
              <a:latin typeface="Cambria"/>
              <a:cs typeface="Cambria"/>
            </a:endParaRPr>
          </a:p>
          <a:p>
            <a:r>
              <a:rPr lang="es-PA" sz="2400" dirty="0">
                <a:latin typeface="Cambria"/>
                <a:cs typeface="Cambria"/>
              </a:rPr>
              <a:t>Inadecuada interpretación de los hallazgos</a:t>
            </a:r>
          </a:p>
          <a:p>
            <a:r>
              <a:rPr lang="es-PA" sz="2400" dirty="0">
                <a:latin typeface="Cambria"/>
                <a:cs typeface="Cambria"/>
              </a:rPr>
              <a:t>Tratamiento excesivo </a:t>
            </a:r>
          </a:p>
          <a:p>
            <a:r>
              <a:rPr lang="es-PA" sz="2400" dirty="0">
                <a:latin typeface="Cambria"/>
                <a:cs typeface="Cambria"/>
              </a:rPr>
              <a:t>Seguimiento inadecuado</a:t>
            </a:r>
            <a:endParaRPr lang="es-PA" sz="2400" dirty="0">
              <a:latin typeface="Cambria"/>
              <a:cs typeface="Cambria"/>
            </a:endParaRPr>
          </a:p>
        </p:txBody>
      </p:sp>
    </p:spTree>
    <p:extLst>
      <p:ext uri="{BB962C8B-B14F-4D97-AF65-F5344CB8AC3E}">
        <p14:creationId xmlns:p14="http://schemas.microsoft.com/office/powerpoint/2010/main" val="166953917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a:xfrm>
            <a:off x="914400" y="1158562"/>
            <a:ext cx="7315200" cy="2092661"/>
          </a:xfrm>
        </p:spPr>
        <p:txBody>
          <a:bodyPr>
            <a:normAutofit/>
          </a:bodyPr>
          <a:lstStyle/>
          <a:p>
            <a:r>
              <a:rPr lang="es-ES" dirty="0" smtClean="0">
                <a:solidFill>
                  <a:srgbClr val="A639FF"/>
                </a:solidFill>
              </a:rPr>
              <a:t>Hacia dónde vamos en Salud Pública?</a:t>
            </a:r>
            <a:endParaRPr lang="es-ES" dirty="0">
              <a:solidFill>
                <a:srgbClr val="A639FF"/>
              </a:solidFill>
            </a:endParaRPr>
          </a:p>
        </p:txBody>
      </p:sp>
    </p:spTree>
    <p:extLst>
      <p:ext uri="{BB962C8B-B14F-4D97-AF65-F5344CB8AC3E}">
        <p14:creationId xmlns:p14="http://schemas.microsoft.com/office/powerpoint/2010/main" val="153751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41480"/>
            <a:ext cx="8229600" cy="486054"/>
          </a:xfrm>
        </p:spPr>
        <p:txBody>
          <a:bodyPr>
            <a:noAutofit/>
          </a:bodyPr>
          <a:lstStyle/>
          <a:p>
            <a:r>
              <a:rPr lang="es-PA" sz="3200" dirty="0">
                <a:solidFill>
                  <a:srgbClr val="A639FF"/>
                </a:solidFill>
              </a:rPr>
              <a:t>Flujograma</a:t>
            </a:r>
            <a:endParaRPr lang="es-PA" sz="3200" dirty="0">
              <a:solidFill>
                <a:srgbClr val="A639FF"/>
              </a:solidFill>
            </a:endParaRPr>
          </a:p>
        </p:txBody>
      </p:sp>
      <p:sp>
        <p:nvSpPr>
          <p:cNvPr id="3" name="2 Marcador de contenido"/>
          <p:cNvSpPr>
            <a:spLocks noGrp="1"/>
          </p:cNvSpPr>
          <p:nvPr>
            <p:ph idx="1"/>
          </p:nvPr>
        </p:nvSpPr>
        <p:spPr>
          <a:xfrm>
            <a:off x="323528" y="843558"/>
            <a:ext cx="8568952" cy="4212468"/>
          </a:xfrm>
        </p:spPr>
        <p:txBody>
          <a:bodyPr>
            <a:normAutofit/>
          </a:bodyPr>
          <a:lstStyle/>
          <a:p>
            <a:r>
              <a:rPr lang="es-PA" sz="2400" dirty="0">
                <a:latin typeface="Cambria"/>
                <a:cs typeface="Cambria"/>
              </a:rPr>
              <a:t>Énfasis en mujeres entre 25 a 64 años</a:t>
            </a:r>
          </a:p>
          <a:p>
            <a:r>
              <a:rPr lang="es-PA" sz="2400" dirty="0">
                <a:latin typeface="Cambria"/>
                <a:cs typeface="Cambria"/>
              </a:rPr>
              <a:t>DNA-PVH AR</a:t>
            </a:r>
          </a:p>
          <a:p>
            <a:pPr lvl="1"/>
            <a:r>
              <a:rPr lang="es-PA" sz="2400" dirty="0">
                <a:latin typeface="Cambria"/>
                <a:cs typeface="Cambria"/>
              </a:rPr>
              <a:t>Resultado negativo permite espaciar más de 5 años el cribado</a:t>
            </a:r>
          </a:p>
          <a:p>
            <a:pPr lvl="1"/>
            <a:r>
              <a:rPr lang="es-PA" sz="2400" dirty="0">
                <a:latin typeface="Cambria"/>
                <a:cs typeface="Cambria"/>
              </a:rPr>
              <a:t>Resultado positivo se indica el </a:t>
            </a:r>
            <a:r>
              <a:rPr lang="es-PA" sz="2400" dirty="0" err="1">
                <a:latin typeface="Cambria"/>
                <a:cs typeface="Cambria"/>
              </a:rPr>
              <a:t>Pap</a:t>
            </a:r>
            <a:r>
              <a:rPr lang="es-PA" sz="2400" dirty="0">
                <a:latin typeface="Cambria"/>
                <a:cs typeface="Cambria"/>
              </a:rPr>
              <a:t> y manejo de acuerdo a resultados</a:t>
            </a:r>
          </a:p>
          <a:p>
            <a:r>
              <a:rPr lang="es-PA" sz="2400" dirty="0">
                <a:latin typeface="Cambria"/>
                <a:cs typeface="Cambria"/>
              </a:rPr>
              <a:t>Citología</a:t>
            </a:r>
          </a:p>
          <a:p>
            <a:pPr lvl="1"/>
            <a:r>
              <a:rPr lang="es-PA" sz="2400" dirty="0">
                <a:latin typeface="Cambria"/>
                <a:cs typeface="Cambria"/>
              </a:rPr>
              <a:t>Cada 3 a 5 años</a:t>
            </a:r>
          </a:p>
          <a:p>
            <a:pPr lvl="1"/>
            <a:r>
              <a:rPr lang="es-PA" sz="2400" dirty="0">
                <a:latin typeface="Cambria"/>
                <a:cs typeface="Cambria"/>
              </a:rPr>
              <a:t>Resultados inespecíficos son indicación de DNA-PVH AR</a:t>
            </a:r>
          </a:p>
          <a:p>
            <a:endParaRPr lang="es-PA" dirty="0"/>
          </a:p>
        </p:txBody>
      </p:sp>
    </p:spTree>
    <p:extLst>
      <p:ext uri="{BB962C8B-B14F-4D97-AF65-F5344CB8AC3E}">
        <p14:creationId xmlns:p14="http://schemas.microsoft.com/office/powerpoint/2010/main" val="1538624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683568" y="205979"/>
            <a:ext cx="7546032" cy="857250"/>
          </a:xfrm>
        </p:spPr>
        <p:txBody>
          <a:bodyPr>
            <a:normAutofit/>
          </a:bodyPr>
          <a:lstStyle/>
          <a:p>
            <a:r>
              <a:rPr lang="es-MX" sz="3200" dirty="0">
                <a:solidFill>
                  <a:srgbClr val="A639FF"/>
                </a:solidFill>
                <a:latin typeface="Cambria"/>
                <a:cs typeface="Cambria"/>
              </a:rPr>
              <a:t>Pruebas innovadoras</a:t>
            </a:r>
            <a:endParaRPr lang="es-MX" sz="3200" dirty="0">
              <a:solidFill>
                <a:srgbClr val="A639FF"/>
              </a:solidFill>
              <a:latin typeface="Cambria"/>
              <a:cs typeface="Cambria"/>
            </a:endParaRPr>
          </a:p>
        </p:txBody>
      </p:sp>
      <p:sp>
        <p:nvSpPr>
          <p:cNvPr id="3" name="2 Marcador de texto"/>
          <p:cNvSpPr>
            <a:spLocks noGrp="1"/>
          </p:cNvSpPr>
          <p:nvPr>
            <p:ph type="body" idx="4294967295"/>
          </p:nvPr>
        </p:nvSpPr>
        <p:spPr>
          <a:xfrm>
            <a:off x="611560" y="1329930"/>
            <a:ext cx="7704856" cy="3264694"/>
          </a:xfrm>
        </p:spPr>
        <p:txBody>
          <a:bodyPr>
            <a:normAutofit/>
          </a:bodyPr>
          <a:lstStyle/>
          <a:p>
            <a:r>
              <a:rPr lang="es-MX" sz="2400" dirty="0">
                <a:latin typeface="Cambria"/>
                <a:cs typeface="Cambria"/>
              </a:rPr>
              <a:t>Detección de RNA viral</a:t>
            </a:r>
          </a:p>
          <a:p>
            <a:pPr lvl="1"/>
            <a:r>
              <a:rPr lang="es-MX" sz="2400" dirty="0">
                <a:latin typeface="Cambria"/>
                <a:cs typeface="Cambria"/>
              </a:rPr>
              <a:t>E6/E7</a:t>
            </a:r>
          </a:p>
          <a:p>
            <a:pPr lvl="0"/>
            <a:r>
              <a:rPr lang="es-MX" sz="2400" dirty="0">
                <a:latin typeface="Cambria"/>
                <a:cs typeface="Cambria"/>
              </a:rPr>
              <a:t>Detección de efectos del virus</a:t>
            </a:r>
          </a:p>
          <a:p>
            <a:pPr lvl="1"/>
            <a:r>
              <a:rPr lang="es-MX" sz="2400" dirty="0">
                <a:latin typeface="Cambria"/>
                <a:cs typeface="Cambria"/>
              </a:rPr>
              <a:t>Tinciones de </a:t>
            </a:r>
            <a:r>
              <a:rPr lang="es-MX" sz="2400" dirty="0" err="1">
                <a:latin typeface="Cambria"/>
                <a:cs typeface="Cambria"/>
              </a:rPr>
              <a:t>Inmunohistoquímica</a:t>
            </a:r>
            <a:endParaRPr lang="es-MX" sz="2400" dirty="0">
              <a:latin typeface="Cambria"/>
              <a:cs typeface="Cambria"/>
            </a:endParaRPr>
          </a:p>
          <a:p>
            <a:pPr lvl="2"/>
            <a:r>
              <a:rPr lang="es-MX" sz="2400" dirty="0">
                <a:latin typeface="Cambria"/>
                <a:cs typeface="Cambria"/>
              </a:rPr>
              <a:t>Ki-67</a:t>
            </a:r>
          </a:p>
          <a:p>
            <a:pPr lvl="2"/>
            <a:r>
              <a:rPr lang="es-MX" sz="2400" dirty="0">
                <a:latin typeface="Cambria"/>
                <a:cs typeface="Cambria"/>
              </a:rPr>
              <a:t>P16</a:t>
            </a:r>
          </a:p>
        </p:txBody>
      </p:sp>
    </p:spTree>
    <p:extLst>
      <p:ext uri="{BB962C8B-B14F-4D97-AF65-F5344CB8AC3E}">
        <p14:creationId xmlns:p14="http://schemas.microsoft.com/office/powerpoint/2010/main" val="2470760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 y="50800"/>
            <a:ext cx="9271947" cy="5092700"/>
          </a:xfrm>
          <a:prstGeom prst="rect">
            <a:avLst/>
          </a:prstGeom>
        </p:spPr>
      </p:pic>
    </p:spTree>
    <p:extLst>
      <p:ext uri="{BB962C8B-B14F-4D97-AF65-F5344CB8AC3E}">
        <p14:creationId xmlns:p14="http://schemas.microsoft.com/office/powerpoint/2010/main" val="29122514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906786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914400" y="495324"/>
            <a:ext cx="7315200" cy="749299"/>
          </a:xfrm>
        </p:spPr>
        <p:txBody>
          <a:bodyPr>
            <a:normAutofit/>
          </a:bodyPr>
          <a:lstStyle/>
          <a:p>
            <a:r>
              <a:rPr lang="es-PA" sz="3200" dirty="0">
                <a:solidFill>
                  <a:srgbClr val="A639FF"/>
                </a:solidFill>
                <a:latin typeface="+mn-lt"/>
                <a:cs typeface="Cambria"/>
              </a:rPr>
              <a:t>Conclusiones</a:t>
            </a:r>
            <a:endParaRPr lang="es-PA" sz="3200" dirty="0">
              <a:solidFill>
                <a:srgbClr val="A639FF"/>
              </a:solidFill>
              <a:latin typeface="+mn-lt"/>
              <a:cs typeface="Cambria"/>
            </a:endParaRPr>
          </a:p>
        </p:txBody>
      </p:sp>
      <p:sp>
        <p:nvSpPr>
          <p:cNvPr id="3" name="2 Marcador de contenido"/>
          <p:cNvSpPr>
            <a:spLocks noGrp="1"/>
          </p:cNvSpPr>
          <p:nvPr>
            <p:ph idx="1"/>
          </p:nvPr>
        </p:nvSpPr>
        <p:spPr>
          <a:xfrm>
            <a:off x="179512" y="1511301"/>
            <a:ext cx="8712968" cy="3220690"/>
          </a:xfrm>
        </p:spPr>
        <p:txBody>
          <a:bodyPr>
            <a:normAutofit fontScale="85000" lnSpcReduction="20000"/>
          </a:bodyPr>
          <a:lstStyle/>
          <a:p>
            <a:r>
              <a:rPr lang="es-PA" sz="2600" dirty="0">
                <a:latin typeface="Cambria"/>
                <a:cs typeface="Cambria"/>
              </a:rPr>
              <a:t>El éxito de un programa de cribado depende de la cobertura de la población de riesgo</a:t>
            </a:r>
          </a:p>
          <a:p>
            <a:endParaRPr lang="es-PA" sz="2600" dirty="0">
              <a:latin typeface="Cambria"/>
              <a:cs typeface="Cambria"/>
            </a:endParaRPr>
          </a:p>
          <a:p>
            <a:r>
              <a:rPr lang="es-PA" sz="2600" dirty="0">
                <a:latin typeface="Cambria"/>
                <a:cs typeface="Cambria"/>
              </a:rPr>
              <a:t>Las nuevas pruebas permiten mejorar la cobertura y espaciar el tiempo del cribado</a:t>
            </a:r>
          </a:p>
          <a:p>
            <a:endParaRPr lang="es-PA" sz="2600" dirty="0">
              <a:latin typeface="Cambria"/>
              <a:cs typeface="Cambria"/>
            </a:endParaRPr>
          </a:p>
          <a:p>
            <a:r>
              <a:rPr lang="es-PA" sz="2600" dirty="0">
                <a:latin typeface="Cambria"/>
                <a:cs typeface="Cambria"/>
              </a:rPr>
              <a:t>Expectativas del programa de vacunación VPH </a:t>
            </a:r>
          </a:p>
          <a:p>
            <a:endParaRPr lang="es-PA" sz="2600" dirty="0">
              <a:latin typeface="Cambria"/>
              <a:cs typeface="Cambria"/>
            </a:endParaRPr>
          </a:p>
          <a:p>
            <a:r>
              <a:rPr lang="es-PA" sz="2600" dirty="0">
                <a:latin typeface="Cambria"/>
                <a:cs typeface="Cambria"/>
              </a:rPr>
              <a:t>A futuro los marcadores permitirán afinar los diagnósticos y disminuir las intervenciones innecesarias</a:t>
            </a:r>
          </a:p>
          <a:p>
            <a:pPr marL="0" indent="0">
              <a:buNone/>
            </a:pPr>
            <a:endParaRPr lang="es-PA" dirty="0"/>
          </a:p>
        </p:txBody>
      </p:sp>
    </p:spTree>
    <p:extLst>
      <p:ext uri="{BB962C8B-B14F-4D97-AF65-F5344CB8AC3E}">
        <p14:creationId xmlns:p14="http://schemas.microsoft.com/office/powerpoint/2010/main" val="36316271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smtClean="0">
                <a:ln w="18000">
                  <a:solidFill>
                    <a:schemeClr val="accent2">
                      <a:satMod val="140000"/>
                    </a:schemeClr>
                  </a:solidFill>
                  <a:prstDash val="solid"/>
                  <a:miter lim="800000"/>
                </a:ln>
                <a:effectLst>
                  <a:outerShdw blurRad="25500" dist="23000" dir="7020000" algn="tl">
                    <a:srgbClr val="000000">
                      <a:alpha val="50000"/>
                    </a:srgbClr>
                  </a:outerShdw>
                </a:effectLst>
              </a:rPr>
              <a:t>GRACIAS POR SU ATENCIÓN</a:t>
            </a:r>
            <a:endParaRPr lang="es-ES" b="1"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6493170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285836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66723" y="355600"/>
            <a:ext cx="7873999" cy="4343400"/>
          </a:xfrm>
          <a:prstGeom prst="rect">
            <a:avLst/>
          </a:prstGeom>
        </p:spPr>
      </p:pic>
    </p:spTree>
    <p:extLst>
      <p:ext uri="{BB962C8B-B14F-4D97-AF65-F5344CB8AC3E}">
        <p14:creationId xmlns:p14="http://schemas.microsoft.com/office/powerpoint/2010/main" val="11651886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8203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3524" y="3543882"/>
            <a:ext cx="7772400" cy="1102519"/>
          </a:xfrm>
        </p:spPr>
        <p:txBody>
          <a:bodyPr>
            <a:normAutofit/>
          </a:bodyPr>
          <a:lstStyle/>
          <a:p>
            <a:pPr algn="l"/>
            <a:r>
              <a:rPr lang="es-PA" sz="3300" b="1" dirty="0"/>
              <a:t>Detección temprana: Cáncer de Mama</a:t>
            </a:r>
            <a:endParaRPr lang="es-PA" sz="3300" b="1" dirty="0"/>
          </a:p>
        </p:txBody>
      </p:sp>
    </p:spTree>
    <p:extLst>
      <p:ext uri="{BB962C8B-B14F-4D97-AF65-F5344CB8AC3E}">
        <p14:creationId xmlns:p14="http://schemas.microsoft.com/office/powerpoint/2010/main" val="11119613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PA" sz="3200" b="1" dirty="0">
                <a:solidFill>
                  <a:srgbClr val="A639FF"/>
                </a:solidFill>
              </a:rPr>
              <a:t>Epidemiología Mundial</a:t>
            </a:r>
            <a:endParaRPr lang="es-PA" sz="3200" b="1" dirty="0">
              <a:solidFill>
                <a:srgbClr val="A639FF"/>
              </a:solidFill>
            </a:endParaRPr>
          </a:p>
        </p:txBody>
      </p:sp>
      <p:pic>
        <p:nvPicPr>
          <p:cNvPr id="1028" name="Picture 4" descr="http://globocan.iarc.fr/data/GLOBOCAN_BSP_58459821.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87602" y="1113589"/>
            <a:ext cx="7168796" cy="3629204"/>
          </a:xfrm>
          <a:prstGeom prst="rect">
            <a:avLst/>
          </a:prstGeom>
          <a:noFill/>
          <a:ln w="28575">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4958844"/>
            <a:ext cx="9144000" cy="199974"/>
          </a:xfrm>
          <a:prstGeom prst="rect">
            <a:avLst/>
          </a:prstGeom>
          <a:solidFill>
            <a:schemeClr val="accent2">
              <a:lumMod val="40000"/>
              <a:lumOff val="60000"/>
            </a:schemeClr>
          </a:solidFill>
        </p:spPr>
        <p:txBody>
          <a:bodyPr wrap="square" lIns="76128" tIns="38060" rIns="76128" bIns="38060" rtlCol="0">
            <a:spAutoFit/>
          </a:bodyPr>
          <a:lstStyle/>
          <a:p>
            <a:r>
              <a:rPr lang="es-PA" sz="800" dirty="0">
                <a:solidFill>
                  <a:prstClr val="black"/>
                </a:solidFill>
              </a:rPr>
              <a:t>International Agency </a:t>
            </a:r>
            <a:r>
              <a:rPr lang="es-PA" sz="800" dirty="0" err="1">
                <a:solidFill>
                  <a:prstClr val="black"/>
                </a:solidFill>
              </a:rPr>
              <a:t>for</a:t>
            </a:r>
            <a:r>
              <a:rPr lang="es-PA" sz="800" dirty="0">
                <a:solidFill>
                  <a:prstClr val="black"/>
                </a:solidFill>
              </a:rPr>
              <a:t> </a:t>
            </a:r>
            <a:r>
              <a:rPr lang="es-PA" sz="800" dirty="0" err="1">
                <a:solidFill>
                  <a:prstClr val="black"/>
                </a:solidFill>
              </a:rPr>
              <a:t>Research</a:t>
            </a:r>
            <a:r>
              <a:rPr lang="es-PA" sz="800" dirty="0">
                <a:solidFill>
                  <a:prstClr val="black"/>
                </a:solidFill>
              </a:rPr>
              <a:t> </a:t>
            </a:r>
            <a:r>
              <a:rPr lang="es-PA" sz="800" dirty="0" err="1">
                <a:solidFill>
                  <a:prstClr val="black"/>
                </a:solidFill>
              </a:rPr>
              <a:t>on</a:t>
            </a:r>
            <a:r>
              <a:rPr lang="es-PA" sz="800" dirty="0">
                <a:solidFill>
                  <a:prstClr val="black"/>
                </a:solidFill>
              </a:rPr>
              <a:t> </a:t>
            </a:r>
            <a:r>
              <a:rPr lang="es-PA" sz="800" dirty="0" err="1">
                <a:solidFill>
                  <a:prstClr val="black"/>
                </a:solidFill>
              </a:rPr>
              <a:t>Cancer</a:t>
            </a:r>
            <a:r>
              <a:rPr lang="es-PA" sz="800" dirty="0">
                <a:solidFill>
                  <a:prstClr val="black"/>
                </a:solidFill>
              </a:rPr>
              <a:t>. </a:t>
            </a:r>
            <a:r>
              <a:rPr lang="es-PA" sz="800" dirty="0" err="1">
                <a:solidFill>
                  <a:prstClr val="black"/>
                </a:solidFill>
              </a:rPr>
              <a:t>Globocan</a:t>
            </a:r>
            <a:r>
              <a:rPr lang="es-PA" sz="800" dirty="0">
                <a:solidFill>
                  <a:prstClr val="black"/>
                </a:solidFill>
              </a:rPr>
              <a:t> 2012. </a:t>
            </a:r>
          </a:p>
        </p:txBody>
      </p:sp>
      <p:sp>
        <p:nvSpPr>
          <p:cNvPr id="6" name="Rectangle 5"/>
          <p:cNvSpPr/>
          <p:nvPr/>
        </p:nvSpPr>
        <p:spPr>
          <a:xfrm>
            <a:off x="987602" y="1950708"/>
            <a:ext cx="7168796" cy="2025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6128" tIns="38060" rIns="76128" bIns="38060" rtlCol="0" anchor="ctr"/>
          <a:lstStyle/>
          <a:p>
            <a:pPr algn="ctr"/>
            <a:endParaRPr lang="es-PA">
              <a:solidFill>
                <a:prstClr val="white"/>
              </a:solidFill>
            </a:endParaRPr>
          </a:p>
        </p:txBody>
      </p:sp>
    </p:spTree>
    <p:extLst>
      <p:ext uri="{BB962C8B-B14F-4D97-AF65-F5344CB8AC3E}">
        <p14:creationId xmlns:p14="http://schemas.microsoft.com/office/powerpoint/2010/main" val="59637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a">
  <a:themeElements>
    <a:clrScheme name="Personalizar 4">
      <a:dk1>
        <a:sysClr val="windowText" lastClr="000000"/>
      </a:dk1>
      <a:lt1>
        <a:srgbClr val="FFFFFF"/>
      </a:lt1>
      <a:dk2>
        <a:srgbClr val="42F435"/>
      </a:dk2>
      <a:lt2>
        <a:srgbClr val="75F93E"/>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lásico de Offic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a">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Perspectiva.thmx</Template>
  <TotalTime>2550</TotalTime>
  <Words>2072</Words>
  <Application>Microsoft Macintosh PowerPoint</Application>
  <PresentationFormat>Presentación en pantalla (16:9)</PresentationFormat>
  <Paragraphs>297</Paragraphs>
  <Slides>71</Slides>
  <Notes>5</Notes>
  <HiddenSlides>10</HiddenSlides>
  <MMClips>0</MMClips>
  <ScaleCrop>false</ScaleCrop>
  <HeadingPairs>
    <vt:vector size="4" baseType="variant">
      <vt:variant>
        <vt:lpstr>Tema</vt:lpstr>
      </vt:variant>
      <vt:variant>
        <vt:i4>8</vt:i4>
      </vt:variant>
      <vt:variant>
        <vt:lpstr>Títulos de diapositiva</vt:lpstr>
      </vt:variant>
      <vt:variant>
        <vt:i4>71</vt:i4>
      </vt:variant>
    </vt:vector>
  </HeadingPairs>
  <TitlesOfParts>
    <vt:vector size="79" baseType="lpstr">
      <vt:lpstr>Perspectiva</vt:lpstr>
      <vt:lpstr>1_Office Theme</vt:lpstr>
      <vt:lpstr>Office Theme</vt:lpstr>
      <vt:lpstr>10_Office Theme</vt:lpstr>
      <vt:lpstr>2_Office Theme</vt:lpstr>
      <vt:lpstr>11_Office Theme</vt:lpstr>
      <vt:lpstr>3_Office Theme</vt:lpstr>
      <vt:lpstr>4_Office Theme</vt:lpstr>
      <vt:lpstr>SITUACIÓN DEL CÁNCER EN PANAMÁ Estrategias Preventivas y Diagnóstico Temprano</vt:lpstr>
      <vt:lpstr>ANÁLISIS DE LA SITUACIÓN</vt:lpstr>
      <vt:lpstr>Situación de Salud</vt:lpstr>
      <vt:lpstr>Situación de Salud</vt:lpstr>
      <vt:lpstr>Generalidades del Cáncer en Panamá</vt:lpstr>
      <vt:lpstr>Presentación de PowerPoint</vt:lpstr>
      <vt:lpstr>Presentación de PowerPoint</vt:lpstr>
      <vt:lpstr>Detección temprana: Cáncer de Mama</vt:lpstr>
      <vt:lpstr>Epidemiología Mundial</vt:lpstr>
      <vt:lpstr>Incidencia: Panamá</vt:lpstr>
      <vt:lpstr>Tendencia en la incidencia: Panamá</vt:lpstr>
      <vt:lpstr>Mortalidad: Panamá</vt:lpstr>
      <vt:lpstr>Incidencia por edad</vt:lpstr>
      <vt:lpstr>Incidencia por Grupo Etario: Panamá</vt:lpstr>
      <vt:lpstr>Mortalidad por edad</vt:lpstr>
      <vt:lpstr>Probabilidad de Cáncer de mama</vt:lpstr>
      <vt:lpstr>Factores de riesgo  </vt:lpstr>
      <vt:lpstr>Factores de Riesgo </vt:lpstr>
      <vt:lpstr>Predisposición hereditaria</vt:lpstr>
      <vt:lpstr>Presentación de PowerPoint</vt:lpstr>
      <vt:lpstr>Factores de Riesgo </vt:lpstr>
      <vt:lpstr>Factores de Riesgo </vt:lpstr>
      <vt:lpstr>Factores de Riesgo </vt:lpstr>
      <vt:lpstr>Factores de Riesgo </vt:lpstr>
      <vt:lpstr>Detección temprana</vt:lpstr>
      <vt:lpstr>Mamografía</vt:lpstr>
      <vt:lpstr>Mamografía</vt:lpstr>
      <vt:lpstr>Autoexamen de mama</vt:lpstr>
      <vt:lpstr>Signos de alarma</vt:lpstr>
      <vt:lpstr>Tamizaje: riesgo promedio</vt:lpstr>
      <vt:lpstr>Situación Cáncer Cervicouterino en Panamá</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Instituto Oncológico Nacional</vt:lpstr>
      <vt:lpstr>Presentación de PowerPoint</vt:lpstr>
      <vt:lpstr>Situación Mundial: Cáncer Cervicouterino</vt:lpstr>
      <vt:lpstr>Presentación de PowerPoint</vt:lpstr>
      <vt:lpstr>Políticas y Sistemas de Salud</vt:lpstr>
      <vt:lpstr>Instituto Oncológico Nacional</vt:lpstr>
      <vt:lpstr>Políticas y Sistemas de Salud</vt:lpstr>
      <vt:lpstr>Políticas y Sistemas de Salud</vt:lpstr>
      <vt:lpstr>Presentación de PowerPoint</vt:lpstr>
      <vt:lpstr>Presentación de PowerPoint</vt:lpstr>
      <vt:lpstr>Plan de Cáncer y Registros de Cáncer</vt:lpstr>
      <vt:lpstr>Presentación de PowerPoint</vt:lpstr>
      <vt:lpstr>Políticas en Prevención Primaria Cáncer Cervicouterino</vt:lpstr>
      <vt:lpstr>Presentación de PowerPoint</vt:lpstr>
      <vt:lpstr>Programa ampliado de Inmunización</vt:lpstr>
      <vt:lpstr>Alcance de la Vacunación</vt:lpstr>
      <vt:lpstr>Seguridad de la Vacunación</vt:lpstr>
      <vt:lpstr>Políticas en Prevención Secundaria Cáncer Cervicouterino</vt:lpstr>
      <vt:lpstr>George N. Papanicolaou 1883 - 1962</vt:lpstr>
      <vt:lpstr>Impacto en la incidencia en EUA</vt:lpstr>
      <vt:lpstr>Razones del éxito</vt:lpstr>
      <vt:lpstr>Pruebas de cribado</vt:lpstr>
      <vt:lpstr>Defectos del cribado</vt:lpstr>
      <vt:lpstr>Hacia dónde vamos en Salud Pública?</vt:lpstr>
      <vt:lpstr>Flujograma</vt:lpstr>
      <vt:lpstr>Pruebas innovadoras</vt:lpstr>
      <vt:lpstr>Presentación de PowerPoint</vt:lpstr>
      <vt:lpstr>Presentación de PowerPoint</vt:lpstr>
      <vt:lpstr>Conclusiones</vt:lpstr>
      <vt:lpstr>GRACIAS POR SU ATENCIÓN</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SITUACIÓN DEL CÁNCER CERVICOUTERINO EN PANAMÁ</dc:title>
  <dc:creator>bleixen admade</dc:creator>
  <cp:lastModifiedBy>bleixen admade</cp:lastModifiedBy>
  <cp:revision>72</cp:revision>
  <dcterms:created xsi:type="dcterms:W3CDTF">2017-04-20T04:18:13Z</dcterms:created>
  <dcterms:modified xsi:type="dcterms:W3CDTF">2017-05-19T00:32:38Z</dcterms:modified>
</cp:coreProperties>
</file>