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5" r:id="rId1"/>
  </p:sldMasterIdLst>
  <p:sldIdLst>
    <p:sldId id="256" r:id="rId2"/>
    <p:sldId id="257" r:id="rId3"/>
    <p:sldId id="258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5" r:id="rId14"/>
    <p:sldId id="274" r:id="rId15"/>
    <p:sldId id="272" r:id="rId16"/>
    <p:sldId id="269" r:id="rId17"/>
    <p:sldId id="270" r:id="rId18"/>
    <p:sldId id="271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4" d="100"/>
          <a:sy n="74" d="100"/>
        </p:scale>
        <p:origin x="-16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432C8-69A7-458B-9684-2BFA64B31948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833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057FC-95B6-4D89-AFDA-ABA33EE921E5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084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549AC-EB31-477F-92A9-B1988E232878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89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6A3A3-94A6-4E5B-AF39-173ACA3E61CC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95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3D019-A32C-4EAD-B8E6-DBDA699692FD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65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BA98F-560C-4997-81C4-81D4D9187EAB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305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972B2-CA5C-437D-87D0-8081271A9E4B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239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D4847-11EF-4466-A8AD-85CDB7B49118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688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8457A-3AB9-4880-8A0C-9F8524491207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886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976D3-5B7F-4300-ABED-C91F1B2AE209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6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C1E59-17DD-41CE-97CA-624A472382D4}" type="datetime2">
              <a:rPr lang="en-US" smtClean="0"/>
              <a:t>miércoles, 17 de mayo de 17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lang="en-U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EC368-1D7A-4F81-ABF6-AE0E36BAF64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4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CB818-7379-467D-8E76-EF9D9074A26C}" type="datetime2">
              <a:rPr lang="en-US" smtClean="0"/>
              <a:t>miércoles, 17 de mayo de 17</a:t>
            </a:fld>
            <a:endParaRPr lang="en-U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lang="en-U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EC368-1D7A-4F81-ABF6-AE0E36BAF64C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146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92516" y="517283"/>
            <a:ext cx="7772400" cy="1470025"/>
          </a:xfrm>
        </p:spPr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94729" y="1987308"/>
            <a:ext cx="6400800" cy="1752600"/>
          </a:xfrm>
        </p:spPr>
        <p:txBody>
          <a:bodyPr/>
          <a:lstStyle/>
          <a:p>
            <a:r>
              <a:rPr lang="es-ES" dirty="0" smtClean="0"/>
              <a:t>Dra. Sheila del Carmen S</a:t>
            </a:r>
            <a:r>
              <a:rPr lang="es-ES" dirty="0" smtClean="0"/>
              <a:t>ánchez Chen </a:t>
            </a:r>
          </a:p>
          <a:p>
            <a:r>
              <a:rPr lang="es-ES" dirty="0" smtClean="0"/>
              <a:t>Dermatóloga</a:t>
            </a:r>
            <a:endParaRPr lang="es-ES" dirty="0"/>
          </a:p>
        </p:txBody>
      </p:sp>
      <p:pic>
        <p:nvPicPr>
          <p:cNvPr id="4" name="Imagen 3" descr="logo_Sheila (1)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6056" y="3739908"/>
            <a:ext cx="3910371" cy="23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289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Plumas</a:t>
            </a:r>
          </a:p>
          <a:p>
            <a:pPr lvl="1"/>
            <a:r>
              <a:rPr lang="es-ES" dirty="0" smtClean="0"/>
              <a:t>Bater</a:t>
            </a:r>
            <a:r>
              <a:rPr lang="es-ES" dirty="0" smtClean="0"/>
              <a:t>ía o electricidad</a:t>
            </a:r>
          </a:p>
          <a:p>
            <a:pPr lvl="1"/>
            <a:r>
              <a:rPr lang="es-ES" dirty="0" smtClean="0"/>
              <a:t>Controlan el largo de la aguja</a:t>
            </a:r>
          </a:p>
          <a:p>
            <a:pPr lvl="1"/>
            <a:r>
              <a:rPr lang="es-ES" dirty="0" smtClean="0"/>
              <a:t>Movimientos rápidos y controlados</a:t>
            </a:r>
          </a:p>
          <a:p>
            <a:pPr lvl="1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681723"/>
            <a:ext cx="3944627" cy="14007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0950" y="3981373"/>
            <a:ext cx="3675850" cy="249562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2100" y="595130"/>
            <a:ext cx="2551900" cy="2916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74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33458" t="20135" r="-15229" b="11116"/>
          <a:stretch/>
        </p:blipFill>
        <p:spPr>
          <a:xfrm>
            <a:off x="-1352430" y="690663"/>
            <a:ext cx="10496430" cy="5772632"/>
          </a:xfrm>
        </p:spPr>
      </p:pic>
    </p:spTree>
    <p:extLst>
      <p:ext uri="{BB962C8B-B14F-4D97-AF65-F5344CB8AC3E}">
        <p14:creationId xmlns:p14="http://schemas.microsoft.com/office/powerpoint/2010/main" val="26271544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Radiofrecuencia fraccionada</a:t>
            </a:r>
          </a:p>
          <a:p>
            <a:endParaRPr lang="es-ES" dirty="0" smtClean="0"/>
          </a:p>
          <a:p>
            <a:pPr lvl="1"/>
            <a:r>
              <a:rPr lang="es-ES" dirty="0" err="1" smtClean="0"/>
              <a:t>Microagujas</a:t>
            </a:r>
            <a:r>
              <a:rPr lang="es-ES" dirty="0" smtClean="0"/>
              <a:t> que adem</a:t>
            </a:r>
            <a:r>
              <a:rPr lang="es-ES" dirty="0" smtClean="0"/>
              <a:t>ás</a:t>
            </a:r>
            <a:r>
              <a:rPr lang="es-ES" dirty="0" smtClean="0"/>
              <a:t> utilizan energ</a:t>
            </a:r>
            <a:r>
              <a:rPr lang="es-ES" dirty="0" smtClean="0"/>
              <a:t>ía en forma de radiofrecuencia al penetrar la piel, es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859" y="4093194"/>
            <a:ext cx="3807884" cy="2263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458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Procedimiento </a:t>
            </a:r>
            <a:endParaRPr lang="es-ES" dirty="0"/>
          </a:p>
          <a:p>
            <a:pPr lvl="1"/>
            <a:r>
              <a:rPr lang="es-ES" dirty="0" smtClean="0"/>
              <a:t>Preparaci</a:t>
            </a:r>
            <a:r>
              <a:rPr lang="es-ES" dirty="0" smtClean="0"/>
              <a:t>ón de la piel </a:t>
            </a:r>
          </a:p>
          <a:p>
            <a:pPr lvl="2"/>
            <a:r>
              <a:rPr lang="es-ES" dirty="0" smtClean="0"/>
              <a:t>Cremas de vitamina c o </a:t>
            </a:r>
            <a:r>
              <a:rPr lang="es-ES" dirty="0" err="1" smtClean="0"/>
              <a:t>retinoides</a:t>
            </a:r>
            <a:endParaRPr lang="es-ES" dirty="0" smtClean="0"/>
          </a:p>
          <a:p>
            <a:pPr lvl="1"/>
            <a:r>
              <a:rPr lang="es-ES" dirty="0" smtClean="0"/>
              <a:t>Anestesia t</a:t>
            </a:r>
            <a:r>
              <a:rPr lang="es-ES" dirty="0" smtClean="0"/>
              <a:t>ópica</a:t>
            </a:r>
          </a:p>
          <a:p>
            <a:pPr lvl="1"/>
            <a:r>
              <a:rPr lang="es-ES" dirty="0" smtClean="0"/>
              <a:t>Limpieza</a:t>
            </a:r>
          </a:p>
          <a:p>
            <a:pPr lvl="1"/>
            <a:r>
              <a:rPr lang="es-ES" dirty="0" smtClean="0"/>
              <a:t>Escoger profundidad de la aguja</a:t>
            </a:r>
          </a:p>
          <a:p>
            <a:pPr lvl="1"/>
            <a:r>
              <a:rPr lang="es-ES" dirty="0" smtClean="0"/>
              <a:t>Hacer n</a:t>
            </a:r>
            <a:r>
              <a:rPr lang="es-ES" dirty="0" smtClean="0"/>
              <a:t>úmero de pases según patología</a:t>
            </a:r>
          </a:p>
          <a:p>
            <a:pPr lvl="1"/>
            <a:r>
              <a:rPr lang="es-ES" dirty="0" smtClean="0"/>
              <a:t>Escoger principio activo </a:t>
            </a:r>
          </a:p>
          <a:p>
            <a:pPr lvl="1"/>
            <a:r>
              <a:rPr lang="es-ES" dirty="0" smtClean="0"/>
              <a:t>Luego hidratación y </a:t>
            </a:r>
            <a:r>
              <a:rPr lang="es-ES" dirty="0" err="1" smtClean="0"/>
              <a:t>fotoprotección</a:t>
            </a:r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155259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Productos m</a:t>
            </a:r>
            <a:r>
              <a:rPr lang="es-ES" dirty="0" smtClean="0"/>
              <a:t>ás utilizados</a:t>
            </a:r>
            <a:r>
              <a:rPr lang="es-ES" dirty="0" smtClean="0"/>
              <a:t> </a:t>
            </a:r>
          </a:p>
          <a:p>
            <a:pPr lvl="1"/>
            <a:r>
              <a:rPr lang="es-ES" dirty="0" smtClean="0"/>
              <a:t>Acido </a:t>
            </a:r>
            <a:r>
              <a:rPr lang="es-ES" dirty="0" err="1" smtClean="0"/>
              <a:t>hialur</a:t>
            </a:r>
            <a:r>
              <a:rPr lang="es-ES" dirty="0" err="1" smtClean="0"/>
              <a:t>ónico</a:t>
            </a:r>
            <a:endParaRPr lang="es-ES" dirty="0" smtClean="0"/>
          </a:p>
          <a:p>
            <a:pPr lvl="1"/>
            <a:r>
              <a:rPr lang="es-ES" dirty="0" smtClean="0"/>
              <a:t>Vitamina c</a:t>
            </a:r>
          </a:p>
          <a:p>
            <a:pPr lvl="1"/>
            <a:r>
              <a:rPr lang="es-ES" dirty="0" err="1" smtClean="0"/>
              <a:t>Serums</a:t>
            </a:r>
            <a:r>
              <a:rPr lang="es-ES" dirty="0" smtClean="0"/>
              <a:t> </a:t>
            </a:r>
            <a:r>
              <a:rPr lang="es-ES" dirty="0" err="1" smtClean="0"/>
              <a:t>despigmentantes</a:t>
            </a:r>
            <a:endParaRPr lang="es-ES" dirty="0" smtClean="0"/>
          </a:p>
          <a:p>
            <a:pPr lvl="1"/>
            <a:r>
              <a:rPr lang="es-ES" dirty="0" smtClean="0"/>
              <a:t>Células madre</a:t>
            </a:r>
          </a:p>
          <a:p>
            <a:pPr lvl="1"/>
            <a:r>
              <a:rPr lang="es-ES" dirty="0" smtClean="0"/>
              <a:t>Plasma rico en plaquetas</a:t>
            </a:r>
          </a:p>
        </p:txBody>
      </p:sp>
    </p:spTree>
    <p:extLst>
      <p:ext uri="{BB962C8B-B14F-4D97-AF65-F5344CB8AC3E}">
        <p14:creationId xmlns:p14="http://schemas.microsoft.com/office/powerpoint/2010/main" val="1572336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-2794" r="-2794"/>
          <a:stretch>
            <a:fillRect/>
          </a:stretch>
        </p:blipFill>
        <p:spPr>
          <a:xfrm>
            <a:off x="457200" y="600699"/>
            <a:ext cx="8229600" cy="5851525"/>
          </a:xfrm>
        </p:spPr>
      </p:pic>
    </p:spTree>
    <p:extLst>
      <p:ext uri="{BB962C8B-B14F-4D97-AF65-F5344CB8AC3E}">
        <p14:creationId xmlns:p14="http://schemas.microsoft.com/office/powerpoint/2010/main" val="1415109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Efectos adversos y riesgos</a:t>
            </a:r>
          </a:p>
          <a:p>
            <a:pPr lvl="1"/>
            <a:r>
              <a:rPr lang="es-ES" dirty="0" smtClean="0"/>
              <a:t>Dolor</a:t>
            </a:r>
          </a:p>
          <a:p>
            <a:pPr lvl="1"/>
            <a:r>
              <a:rPr lang="es-ES" dirty="0" smtClean="0"/>
              <a:t>Reactivaci</a:t>
            </a:r>
            <a:r>
              <a:rPr lang="es-ES" dirty="0" smtClean="0"/>
              <a:t>ón de infección por herpes simple</a:t>
            </a:r>
          </a:p>
          <a:p>
            <a:pPr lvl="1"/>
            <a:r>
              <a:rPr lang="es-ES" dirty="0" smtClean="0"/>
              <a:t>Infección bacteriana</a:t>
            </a:r>
          </a:p>
          <a:p>
            <a:pPr lvl="1"/>
            <a:r>
              <a:rPr lang="es-ES" dirty="0" smtClean="0"/>
              <a:t>Dermatitis de contacto </a:t>
            </a:r>
          </a:p>
          <a:p>
            <a:pPr lvl="1"/>
            <a:r>
              <a:rPr lang="es-ES" dirty="0" smtClean="0"/>
              <a:t>Exposición a sangrado </a:t>
            </a:r>
          </a:p>
          <a:p>
            <a:pPr lvl="1"/>
            <a:endParaRPr lang="es-ES" dirty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9309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Ventajas</a:t>
            </a:r>
          </a:p>
          <a:p>
            <a:pPr lvl="1"/>
            <a:r>
              <a:rPr lang="es-ES" dirty="0" smtClean="0"/>
              <a:t>Corto per</a:t>
            </a:r>
            <a:r>
              <a:rPr lang="es-ES" dirty="0" smtClean="0"/>
              <a:t>íodo de recuperación</a:t>
            </a:r>
          </a:p>
          <a:p>
            <a:pPr lvl="1"/>
            <a:r>
              <a:rPr lang="es-ES" dirty="0" smtClean="0"/>
              <a:t>Puede realizarse en todos los tipos de piel y en cualquier área</a:t>
            </a:r>
          </a:p>
          <a:p>
            <a:pPr lvl="1"/>
            <a:r>
              <a:rPr lang="es-ES" dirty="0" smtClean="0"/>
              <a:t>No hay riesgo de </a:t>
            </a:r>
            <a:r>
              <a:rPr lang="es-ES" dirty="0" err="1" smtClean="0"/>
              <a:t>hiperpigmentación</a:t>
            </a:r>
            <a:r>
              <a:rPr lang="es-ES" dirty="0" smtClean="0"/>
              <a:t> </a:t>
            </a:r>
            <a:r>
              <a:rPr lang="es-ES" dirty="0" err="1" smtClean="0"/>
              <a:t>postinflamatoria</a:t>
            </a:r>
            <a:endParaRPr lang="es-ES" dirty="0" smtClean="0"/>
          </a:p>
          <a:p>
            <a:pPr lvl="1"/>
            <a:r>
              <a:rPr lang="es-ES" dirty="0" smtClean="0"/>
              <a:t>Se puede combinar con otros procedimientos</a:t>
            </a:r>
          </a:p>
        </p:txBody>
      </p:sp>
    </p:spTree>
    <p:extLst>
      <p:ext uri="{BB962C8B-B14F-4D97-AF65-F5344CB8AC3E}">
        <p14:creationId xmlns:p14="http://schemas.microsoft.com/office/powerpoint/2010/main" val="3733051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Recomendaciones generales: </a:t>
            </a:r>
          </a:p>
          <a:p>
            <a:pPr lvl="1"/>
            <a:r>
              <a:rPr lang="es-ES" dirty="0" smtClean="0"/>
              <a:t>Evitar exponerse al sol</a:t>
            </a:r>
          </a:p>
          <a:p>
            <a:pPr lvl="1"/>
            <a:r>
              <a:rPr lang="es-ES" dirty="0" smtClean="0"/>
              <a:t>Evitar qu</a:t>
            </a:r>
            <a:r>
              <a:rPr lang="es-ES" dirty="0" smtClean="0"/>
              <a:t>ímicos </a:t>
            </a:r>
          </a:p>
          <a:p>
            <a:pPr lvl="1"/>
            <a:r>
              <a:rPr lang="es-ES" dirty="0" smtClean="0"/>
              <a:t>Evitar procedimientos cosméticos</a:t>
            </a:r>
          </a:p>
          <a:p>
            <a:pPr lvl="1"/>
            <a:r>
              <a:rPr lang="es-ES" dirty="0"/>
              <a:t>S</a:t>
            </a:r>
            <a:r>
              <a:rPr lang="es-ES" dirty="0" smtClean="0"/>
              <a:t>e puede realizar cada 4-6 semanas</a:t>
            </a:r>
          </a:p>
          <a:p>
            <a:pPr marL="457200" lvl="1" indent="0">
              <a:buNone/>
            </a:pP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223129" y="646973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0957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logo_Sheila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167" y="343221"/>
            <a:ext cx="5505169" cy="3372467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863167" y="4439616"/>
            <a:ext cx="5462463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_tradnl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GRACIAS</a:t>
            </a:r>
            <a:endParaRPr lang="es-ES_tradnl" sz="8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02050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 un procedimiento para rejuvenecimiento de la piel</a:t>
            </a:r>
          </a:p>
          <a:p>
            <a:r>
              <a:rPr lang="es-ES" dirty="0" smtClean="0"/>
              <a:t>Mínimamente invasivo </a:t>
            </a:r>
          </a:p>
          <a:p>
            <a:r>
              <a:rPr lang="es-ES" dirty="0" smtClean="0"/>
              <a:t>También se le conoce como:</a:t>
            </a:r>
          </a:p>
          <a:p>
            <a:pPr lvl="1"/>
            <a:r>
              <a:rPr lang="es-ES" dirty="0" smtClean="0"/>
              <a:t>Terapia con </a:t>
            </a:r>
            <a:r>
              <a:rPr lang="es-ES" dirty="0" err="1" smtClean="0"/>
              <a:t>microagujas</a:t>
            </a:r>
            <a:endParaRPr lang="es-ES" dirty="0" smtClean="0"/>
          </a:p>
          <a:p>
            <a:pPr lvl="1"/>
            <a:r>
              <a:rPr lang="es-ES" dirty="0" smtClean="0"/>
              <a:t>Terapia de inducción de colágeno</a:t>
            </a:r>
          </a:p>
          <a:p>
            <a:pPr lvl="1"/>
            <a:r>
              <a:rPr lang="es-ES" dirty="0" smtClean="0"/>
              <a:t>Inducción percutánea de colágeno</a:t>
            </a:r>
          </a:p>
        </p:txBody>
      </p:sp>
    </p:spTree>
    <p:extLst>
      <p:ext uri="{BB962C8B-B14F-4D97-AF65-F5344CB8AC3E}">
        <p14:creationId xmlns:p14="http://schemas.microsoft.com/office/powerpoint/2010/main" val="9189771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S" dirty="0" smtClean="0"/>
              <a:t>Desde 1952 Michael </a:t>
            </a:r>
            <a:r>
              <a:rPr lang="es-ES" dirty="0" err="1" smtClean="0"/>
              <a:t>Pistor</a:t>
            </a:r>
            <a:r>
              <a:rPr lang="es-ES" dirty="0" smtClean="0"/>
              <a:t> comenz</a:t>
            </a:r>
            <a:r>
              <a:rPr lang="es-ES" dirty="0" smtClean="0"/>
              <a:t>ó a utilizarla con el procedimiento que hoy se conoce como </a:t>
            </a:r>
            <a:r>
              <a:rPr lang="es-ES" dirty="0" err="1" smtClean="0"/>
              <a:t>mesoterapia</a:t>
            </a:r>
            <a:r>
              <a:rPr lang="es-ES" dirty="0" smtClean="0"/>
              <a:t>.</a:t>
            </a:r>
          </a:p>
          <a:p>
            <a:endParaRPr lang="es-ES" dirty="0" smtClean="0"/>
          </a:p>
          <a:p>
            <a:r>
              <a:rPr lang="es-ES" dirty="0" smtClean="0"/>
              <a:t>En los 90</a:t>
            </a:r>
            <a:r>
              <a:rPr lang="es-ES" dirty="0" smtClean="0"/>
              <a:t>´s el cirujano plástico </a:t>
            </a:r>
            <a:r>
              <a:rPr lang="es-ES" dirty="0" err="1" smtClean="0"/>
              <a:t>Andre</a:t>
            </a:r>
            <a:r>
              <a:rPr lang="es-ES" dirty="0" smtClean="0"/>
              <a:t> </a:t>
            </a:r>
            <a:r>
              <a:rPr lang="es-ES" dirty="0" err="1" smtClean="0"/>
              <a:t>Camirand</a:t>
            </a:r>
            <a:r>
              <a:rPr lang="es-ES" dirty="0" smtClean="0"/>
              <a:t> utilizo pistolas de tatuajes sin tinta para el tratamiento de cicatrices.</a:t>
            </a:r>
          </a:p>
          <a:p>
            <a:endParaRPr lang="es-ES" dirty="0" smtClean="0"/>
          </a:p>
          <a:p>
            <a:r>
              <a:rPr lang="es-ES" dirty="0" smtClean="0"/>
              <a:t>En 1996, Des </a:t>
            </a:r>
            <a:r>
              <a:rPr lang="es-ES" dirty="0" err="1" smtClean="0"/>
              <a:t>Fernandes</a:t>
            </a:r>
            <a:r>
              <a:rPr lang="es-ES" dirty="0" smtClean="0"/>
              <a:t>, introdujo un aparato con agujas para el tratamiento de las arrugas </a:t>
            </a:r>
            <a:r>
              <a:rPr lang="es-ES" dirty="0" err="1" smtClean="0"/>
              <a:t>periorales</a:t>
            </a:r>
            <a:r>
              <a:rPr lang="es-ES" dirty="0" smtClean="0"/>
              <a:t> (</a:t>
            </a:r>
            <a:r>
              <a:rPr lang="es-ES" dirty="0" err="1" smtClean="0"/>
              <a:t>Dermaroler</a:t>
            </a:r>
            <a:r>
              <a:rPr lang="es-ES" dirty="0" smtClean="0"/>
              <a:t>).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711452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Las agujas penetran el estrato c</a:t>
            </a:r>
            <a:r>
              <a:rPr lang="es-ES" dirty="0" smtClean="0"/>
              <a:t>órneo y abren canales sin dañar la piel.</a:t>
            </a:r>
          </a:p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Se estimula la producción de colágeno y elastina creando </a:t>
            </a:r>
            <a:r>
              <a:rPr lang="es-ES" dirty="0" err="1" smtClean="0"/>
              <a:t>microheridas</a:t>
            </a:r>
            <a:r>
              <a:rPr lang="es-ES" dirty="0" smtClean="0"/>
              <a:t> e iniciando la cascada de mediadores químicos </a:t>
            </a:r>
            <a:r>
              <a:rPr lang="es-ES" dirty="0" err="1" smtClean="0"/>
              <a:t>postinflamatorios</a:t>
            </a:r>
            <a:r>
              <a:rPr lang="es-ES" dirty="0" smtClean="0"/>
              <a:t>.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96442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rcRect l="4177" r="41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94383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S" dirty="0" smtClean="0"/>
              <a:t>Beneficios de la </a:t>
            </a:r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:</a:t>
            </a:r>
          </a:p>
          <a:p>
            <a:endParaRPr lang="es-ES" dirty="0"/>
          </a:p>
          <a:p>
            <a:pPr lvl="1"/>
            <a:r>
              <a:rPr lang="es-ES" dirty="0" smtClean="0"/>
              <a:t>Piel mas gruesa y firme</a:t>
            </a:r>
          </a:p>
          <a:p>
            <a:pPr lvl="1"/>
            <a:r>
              <a:rPr lang="es-ES" dirty="0" smtClean="0"/>
              <a:t>Textura lisa</a:t>
            </a:r>
          </a:p>
          <a:p>
            <a:pPr lvl="1"/>
            <a:r>
              <a:rPr lang="es-ES" dirty="0" smtClean="0"/>
              <a:t>M</a:t>
            </a:r>
            <a:r>
              <a:rPr lang="es-ES" dirty="0" smtClean="0"/>
              <a:t>ás hidratada</a:t>
            </a:r>
          </a:p>
          <a:p>
            <a:pPr lvl="1"/>
            <a:r>
              <a:rPr lang="es-ES" dirty="0" smtClean="0"/>
              <a:t>Mejora la apariencia de cicatrices, estrías, </a:t>
            </a:r>
            <a:r>
              <a:rPr lang="es-ES" dirty="0" err="1" smtClean="0"/>
              <a:t>arruguas</a:t>
            </a:r>
            <a:endParaRPr lang="es-ES" dirty="0" smtClean="0"/>
          </a:p>
          <a:p>
            <a:pPr lvl="1"/>
            <a:r>
              <a:rPr lang="es-ES" dirty="0" err="1" smtClean="0"/>
              <a:t>Melasma</a:t>
            </a:r>
            <a:endParaRPr lang="es-ES" dirty="0" smtClean="0"/>
          </a:p>
          <a:p>
            <a:pPr lvl="1"/>
            <a:r>
              <a:rPr lang="es-ES" dirty="0" smtClean="0"/>
              <a:t>Alopecias</a:t>
            </a:r>
          </a:p>
          <a:p>
            <a:pPr lvl="1"/>
            <a:r>
              <a:rPr lang="es-ES" dirty="0" smtClean="0"/>
              <a:t>Para introducir medicamentos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8728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La profundidad de las agujas depender</a:t>
            </a:r>
            <a:r>
              <a:rPr lang="es-ES" dirty="0" smtClean="0"/>
              <a:t>á del fin con que se haga el tratamiento:</a:t>
            </a:r>
          </a:p>
          <a:p>
            <a:endParaRPr lang="es-ES" dirty="0"/>
          </a:p>
          <a:p>
            <a:pPr lvl="1"/>
            <a:r>
              <a:rPr lang="es-ES" dirty="0" smtClean="0"/>
              <a:t>Cosmético: </a:t>
            </a:r>
          </a:p>
          <a:p>
            <a:pPr lvl="2"/>
            <a:r>
              <a:rPr lang="es-ES" dirty="0" smtClean="0"/>
              <a:t>0.1mm-0.5mm de largo</a:t>
            </a:r>
          </a:p>
          <a:p>
            <a:pPr lvl="2"/>
            <a:r>
              <a:rPr lang="es-ES" dirty="0" smtClean="0"/>
              <a:t>No estimula la producción de colágeno</a:t>
            </a:r>
          </a:p>
          <a:p>
            <a:pPr lvl="2"/>
            <a:r>
              <a:rPr lang="es-ES" dirty="0" smtClean="0"/>
              <a:t>Se considera una exfoliación</a:t>
            </a:r>
          </a:p>
          <a:p>
            <a:pPr lvl="2"/>
            <a:r>
              <a:rPr lang="es-ES" dirty="0" smtClean="0"/>
              <a:t>Ayuda a que las cremas y productos penetren mejor</a:t>
            </a:r>
          </a:p>
          <a:p>
            <a:pPr lvl="2"/>
            <a:endParaRPr lang="es-ES" dirty="0" smtClean="0"/>
          </a:p>
          <a:p>
            <a:pPr marL="457200" lvl="1" indent="0">
              <a:buNone/>
            </a:pPr>
            <a:endParaRPr lang="es-ES" dirty="0" smtClean="0"/>
          </a:p>
          <a:p>
            <a:pPr lvl="1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93925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ES" dirty="0" smtClean="0"/>
              <a:t>M</a:t>
            </a:r>
            <a:r>
              <a:rPr lang="es-ES" dirty="0" smtClean="0"/>
              <a:t>édico: </a:t>
            </a:r>
          </a:p>
          <a:p>
            <a:pPr lvl="1"/>
            <a:r>
              <a:rPr lang="es-ES" dirty="0" smtClean="0"/>
              <a:t>1-2mm de profundidad</a:t>
            </a:r>
          </a:p>
          <a:p>
            <a:pPr lvl="1"/>
            <a:r>
              <a:rPr lang="es-ES" dirty="0" smtClean="0"/>
              <a:t>Hasta la dermis papilar</a:t>
            </a:r>
          </a:p>
          <a:p>
            <a:pPr lvl="1"/>
            <a:r>
              <a:rPr lang="es-ES" dirty="0" smtClean="0"/>
              <a:t>Estimula la producci</a:t>
            </a:r>
            <a:r>
              <a:rPr lang="es-ES" dirty="0" smtClean="0"/>
              <a:t>ón de colágeno</a:t>
            </a:r>
          </a:p>
          <a:p>
            <a:pPr lvl="1"/>
            <a:r>
              <a:rPr lang="es-ES" dirty="0" smtClean="0"/>
              <a:t>Estrías</a:t>
            </a:r>
          </a:p>
          <a:p>
            <a:pPr lvl="1"/>
            <a:r>
              <a:rPr lang="es-ES" dirty="0" smtClean="0"/>
              <a:t>Cicatrices</a:t>
            </a:r>
          </a:p>
          <a:p>
            <a:pPr lvl="1"/>
            <a:r>
              <a:rPr lang="es-ES" dirty="0" smtClean="0"/>
              <a:t>Arrugas</a:t>
            </a:r>
          </a:p>
          <a:p>
            <a:pPr lvl="1"/>
            <a:endParaRPr lang="es-ES" dirty="0"/>
          </a:p>
          <a:p>
            <a:r>
              <a:rPr lang="es-ES" dirty="0" smtClean="0"/>
              <a:t>Quir</a:t>
            </a:r>
            <a:r>
              <a:rPr lang="es-ES" dirty="0" smtClean="0"/>
              <a:t>úrgico: </a:t>
            </a:r>
          </a:p>
          <a:p>
            <a:pPr lvl="1"/>
            <a:r>
              <a:rPr lang="es-ES" dirty="0" smtClean="0"/>
              <a:t>Mas de 3mm de profundidad</a:t>
            </a:r>
          </a:p>
          <a:p>
            <a:pPr lvl="1"/>
            <a:r>
              <a:rPr lang="es-ES" dirty="0" smtClean="0"/>
              <a:t>Dermis reticular</a:t>
            </a:r>
          </a:p>
          <a:p>
            <a:pPr lvl="1"/>
            <a:r>
              <a:rPr lang="es-ES" dirty="0" smtClean="0"/>
              <a:t>Estrías y cicatrices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34286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 smtClean="0"/>
              <a:t>Micropunci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Equipos</a:t>
            </a:r>
          </a:p>
          <a:p>
            <a:pPr marL="0" indent="0">
              <a:buNone/>
            </a:pPr>
            <a:r>
              <a:rPr lang="es-ES" dirty="0" err="1" smtClean="0"/>
              <a:t>Rollers</a:t>
            </a:r>
            <a:r>
              <a:rPr lang="es-ES" dirty="0" smtClean="0"/>
              <a:t> y </a:t>
            </a:r>
            <a:r>
              <a:rPr lang="es-ES" dirty="0" err="1" smtClean="0"/>
              <a:t>stamps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lvl="2"/>
            <a:endParaRPr lang="es-ES" dirty="0" smtClean="0"/>
          </a:p>
          <a:p>
            <a:pPr lvl="2"/>
            <a:endParaRPr lang="es-ES" dirty="0" smtClean="0"/>
          </a:p>
        </p:txBody>
      </p:sp>
      <p:pic>
        <p:nvPicPr>
          <p:cNvPr id="7" name="Marcador de contenido 3"/>
          <p:cNvPicPr>
            <a:picLocks noChangeAspect="1"/>
          </p:cNvPicPr>
          <p:nvPr/>
        </p:nvPicPr>
        <p:blipFill>
          <a:blip r:embed="rId2"/>
          <a:srcRect l="2975" r="2975"/>
          <a:stretch>
            <a:fillRect/>
          </a:stretch>
        </p:blipFill>
        <p:spPr>
          <a:xfrm>
            <a:off x="457200" y="3374002"/>
            <a:ext cx="4125527" cy="2268881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458" y="1417638"/>
            <a:ext cx="3285545" cy="242296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226" y="4424631"/>
            <a:ext cx="3754574" cy="184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29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2845</TotalTime>
  <Words>396</Words>
  <Application>Microsoft Macintosh PowerPoint</Application>
  <PresentationFormat>Presentación en pantalla (4:3)</PresentationFormat>
  <Paragraphs>103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0" baseType="lpstr">
      <vt:lpstr>Tema de Office</vt:lpstr>
      <vt:lpstr>Micropunción</vt:lpstr>
      <vt:lpstr>Micropunción</vt:lpstr>
      <vt:lpstr>Micropunción </vt:lpstr>
      <vt:lpstr>Micropunción </vt:lpstr>
      <vt:lpstr>Presentación de PowerPoint</vt:lpstr>
      <vt:lpstr>Micropunción </vt:lpstr>
      <vt:lpstr>Micropunción</vt:lpstr>
      <vt:lpstr>Micropunción </vt:lpstr>
      <vt:lpstr>Micropunción </vt:lpstr>
      <vt:lpstr>Micropunción </vt:lpstr>
      <vt:lpstr>Presentación de PowerPoint</vt:lpstr>
      <vt:lpstr>Micropunción </vt:lpstr>
      <vt:lpstr>Micropunción </vt:lpstr>
      <vt:lpstr>Micropunción</vt:lpstr>
      <vt:lpstr>Presentación de PowerPoint</vt:lpstr>
      <vt:lpstr>Micropunción </vt:lpstr>
      <vt:lpstr>Micropunción </vt:lpstr>
      <vt:lpstr>Micropunción 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Micropunción</dc:title>
  <dc:creator>Sheila Del Carmen Sanchez Chen</dc:creator>
  <cp:lastModifiedBy>Sheila Del Carmen Sanchez Chen</cp:lastModifiedBy>
  <cp:revision>31</cp:revision>
  <dcterms:created xsi:type="dcterms:W3CDTF">2017-05-18T01:45:33Z</dcterms:created>
  <dcterms:modified xsi:type="dcterms:W3CDTF">2017-05-20T01:11:21Z</dcterms:modified>
</cp:coreProperties>
</file>