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022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853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977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7605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148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097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3817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489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471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09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364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9164-CC05-4F20-9B57-E8DA97AA56E9}" type="datetimeFigureOut">
              <a:rPr lang="es-PA" smtClean="0"/>
              <a:t>05/14/2017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FEA3-13BE-4B6B-B310-75C3B5BEF05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es-PA"/>
          </a:p>
        </p:txBody>
      </p:sp>
      <p:pic>
        <p:nvPicPr>
          <p:cNvPr id="11" name="Imagen 10" descr="Imagen que contiene captura de pantalla&#10;&#10;Descripción generada con confianza muy al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0"/>
            <a:ext cx="9144000" cy="6852420"/>
          </a:xfrm>
        </p:spPr>
      </p:pic>
      <p:sp>
        <p:nvSpPr>
          <p:cNvPr id="6" name="CuadroTexto 5"/>
          <p:cNvSpPr txBox="1"/>
          <p:nvPr/>
        </p:nvSpPr>
        <p:spPr>
          <a:xfrm>
            <a:off x="1685441" y="2297747"/>
            <a:ext cx="57731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 HOMBRE PUEDE DESFALLECER</a:t>
            </a:r>
          </a:p>
          <a:p>
            <a:pPr algn="ctr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FALTA DE AUTORREALIZACIÓN, </a:t>
            </a:r>
          </a:p>
          <a:p>
            <a:pPr algn="ctr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COMO PUEDE HACERLO POR</a:t>
            </a:r>
          </a:p>
          <a:p>
            <a:pPr algn="ctr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FALTA DEL PAN DE CADA DÍA” </a:t>
            </a:r>
          </a:p>
          <a:p>
            <a:pPr algn="ctr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WRIGHT</a:t>
            </a:r>
          </a:p>
        </p:txBody>
      </p:sp>
    </p:spTree>
    <p:extLst>
      <p:ext uri="{BB962C8B-B14F-4D97-AF65-F5344CB8AC3E}">
        <p14:creationId xmlns:p14="http://schemas.microsoft.com/office/powerpoint/2010/main" val="29480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 descr="Imagen que contiene captura de pantalla&#10;&#10;Descripción generada con confianza muy al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1"/>
          </a:xfrm>
        </p:spPr>
      </p:pic>
      <p:sp>
        <p:nvSpPr>
          <p:cNvPr id="6" name="CuadroTexto 5"/>
          <p:cNvSpPr txBox="1"/>
          <p:nvPr/>
        </p:nvSpPr>
        <p:spPr>
          <a:xfrm>
            <a:off x="1519707" y="2625453"/>
            <a:ext cx="6375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CAMINO DE AUTODESCUBRIMIENTO EXPERIENCIAL EN EL CUAL EL SER HUMANO CONECTA CON EL YO REAL, DESARROLLA TODO SU POTENCIAL, LLEGA A SER EL MISMO EN PLENITUD Y VIVE DESDE ESA PROPIA IDENTIDAD.</a:t>
            </a:r>
          </a:p>
        </p:txBody>
      </p:sp>
    </p:spTree>
    <p:extLst>
      <p:ext uri="{BB962C8B-B14F-4D97-AF65-F5344CB8AC3E}">
        <p14:creationId xmlns:p14="http://schemas.microsoft.com/office/powerpoint/2010/main" val="139552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Imagen 9" descr="Imagen que contiene texto, mapa&#10;&#10;Descripción generada con confianza al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6039"/>
            <a:ext cx="6858000" cy="51435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28811" y="513676"/>
            <a:ext cx="361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Rueda de la Vida</a:t>
            </a:r>
          </a:p>
        </p:txBody>
      </p:sp>
    </p:spTree>
    <p:extLst>
      <p:ext uri="{BB962C8B-B14F-4D97-AF65-F5344CB8AC3E}">
        <p14:creationId xmlns:p14="http://schemas.microsoft.com/office/powerpoint/2010/main" val="8865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958"/>
            <a:ext cx="9169814" cy="6877361"/>
          </a:xfrm>
        </p:spPr>
      </p:pic>
      <p:sp>
        <p:nvSpPr>
          <p:cNvPr id="6" name="CuadroTexto 5"/>
          <p:cNvSpPr txBox="1"/>
          <p:nvPr/>
        </p:nvSpPr>
        <p:spPr>
          <a:xfrm>
            <a:off x="1320113" y="1385153"/>
            <a:ext cx="6529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autorrealización va más allá de la profesión, y es entender que el verdadero éxito depende de saber regular las emociones, reconocernos y entender que la verdadera fortaleza y riqueza no viene de nada externo, sino de construirnos por dentro para ser seres humanos completos y así poder contribuir de manera más asertiva para crear un mundo mejor”</a:t>
            </a:r>
          </a:p>
        </p:txBody>
      </p:sp>
    </p:spTree>
    <p:extLst>
      <p:ext uri="{BB962C8B-B14F-4D97-AF65-F5344CB8AC3E}">
        <p14:creationId xmlns:p14="http://schemas.microsoft.com/office/powerpoint/2010/main" val="35668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084" cy="6870063"/>
          </a:xfrm>
        </p:spPr>
      </p:pic>
      <p:pic>
        <p:nvPicPr>
          <p:cNvPr id="7" name="Imagen 6" descr="Imagen que contiene exterior, agua, cielo, edificio&#10;&#10;Descripción generada con confianza muy al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0456"/>
            <a:ext cx="7781254" cy="56795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27314" y="4871770"/>
            <a:ext cx="2382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7689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132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SINDY CARDENAS</dc:creator>
  <cp:lastModifiedBy>SINDY CARDENAS</cp:lastModifiedBy>
  <cp:revision>14</cp:revision>
  <dcterms:created xsi:type="dcterms:W3CDTF">2017-05-14T17:26:13Z</dcterms:created>
  <dcterms:modified xsi:type="dcterms:W3CDTF">2017-05-14T22:11:10Z</dcterms:modified>
</cp:coreProperties>
</file>