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sldIdLst>
    <p:sldId id="256" r:id="rId2"/>
    <p:sldId id="258" r:id="rId3"/>
    <p:sldId id="285" r:id="rId4"/>
    <p:sldId id="259" r:id="rId5"/>
    <p:sldId id="260" r:id="rId6"/>
    <p:sldId id="262" r:id="rId7"/>
    <p:sldId id="261" r:id="rId8"/>
    <p:sldId id="286" r:id="rId9"/>
    <p:sldId id="263" r:id="rId10"/>
    <p:sldId id="289" r:id="rId11"/>
    <p:sldId id="264" r:id="rId12"/>
    <p:sldId id="291" r:id="rId13"/>
    <p:sldId id="290" r:id="rId14"/>
    <p:sldId id="294" r:id="rId15"/>
    <p:sldId id="292" r:id="rId16"/>
    <p:sldId id="265" r:id="rId17"/>
    <p:sldId id="266" r:id="rId18"/>
    <p:sldId id="283" r:id="rId19"/>
    <p:sldId id="267" r:id="rId20"/>
    <p:sldId id="287" r:id="rId21"/>
    <p:sldId id="295" r:id="rId22"/>
    <p:sldId id="288" r:id="rId23"/>
    <p:sldId id="269" r:id="rId24"/>
    <p:sldId id="271" r:id="rId25"/>
    <p:sldId id="273" r:id="rId26"/>
    <p:sldId id="272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4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7C707-8D56-F047-9D48-66CBDF3F177A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821B4F6B-FA4B-5946-AB34-E90171827D43}">
      <dgm:prSet phldrT="[Text]"/>
      <dgm:spPr/>
      <dgm:t>
        <a:bodyPr/>
        <a:lstStyle/>
        <a:p>
          <a:r>
            <a:rPr lang="en-US" dirty="0" err="1" smtClean="0">
              <a:solidFill>
                <a:schemeClr val="bg1"/>
              </a:solidFill>
            </a:rPr>
            <a:t>Eritema</a:t>
          </a:r>
          <a:endParaRPr lang="en-US" dirty="0" smtClean="0">
            <a:solidFill>
              <a:schemeClr val="bg1"/>
            </a:solidFill>
          </a:endParaRPr>
        </a:p>
        <a:p>
          <a:r>
            <a:rPr lang="en-US" dirty="0" err="1" smtClean="0">
              <a:solidFill>
                <a:schemeClr val="bg1"/>
              </a:solidFill>
            </a:rPr>
            <a:t>Inflamaci</a:t>
          </a:r>
          <a:r>
            <a:rPr lang="en-US" dirty="0" err="1" smtClean="0">
              <a:solidFill>
                <a:schemeClr val="bg1"/>
              </a:solidFill>
            </a:rPr>
            <a:t>ó</a:t>
          </a:r>
          <a:r>
            <a:rPr lang="en-US" dirty="0" err="1" smtClean="0">
              <a:solidFill>
                <a:schemeClr val="bg1"/>
              </a:solidFill>
            </a:rPr>
            <a:t>n</a:t>
          </a:r>
          <a:endParaRPr lang="en-US" dirty="0">
            <a:solidFill>
              <a:schemeClr val="bg1"/>
            </a:solidFill>
          </a:endParaRPr>
        </a:p>
      </dgm:t>
    </dgm:pt>
    <dgm:pt modelId="{1AB66E32-00C7-3B46-B075-C2CF40E70FEF}" type="parTrans" cxnId="{0431B622-B8BA-834C-8FA9-E0541C4A40AF}">
      <dgm:prSet/>
      <dgm:spPr/>
      <dgm:t>
        <a:bodyPr/>
        <a:lstStyle/>
        <a:p>
          <a:endParaRPr lang="en-US"/>
        </a:p>
      </dgm:t>
    </dgm:pt>
    <dgm:pt modelId="{042CF7CA-5C86-7C4B-9EC0-2FFE83BE833C}" type="sibTrans" cxnId="{0431B622-B8BA-834C-8FA9-E0541C4A40AF}">
      <dgm:prSet/>
      <dgm:spPr/>
      <dgm:t>
        <a:bodyPr/>
        <a:lstStyle/>
        <a:p>
          <a:endParaRPr lang="en-US"/>
        </a:p>
      </dgm:t>
    </dgm:pt>
    <dgm:pt modelId="{743F2283-86E6-D94F-8888-D022D65FE350}">
      <dgm:prSet phldrT="[Text]" custT="1"/>
      <dgm:spPr/>
      <dgm:t>
        <a:bodyPr/>
        <a:lstStyle/>
        <a:p>
          <a:r>
            <a:rPr lang="en-US" sz="2000" dirty="0" err="1" smtClean="0">
              <a:solidFill>
                <a:schemeClr val="bg1"/>
              </a:solidFill>
            </a:rPr>
            <a:t>Ampollas</a:t>
          </a:r>
          <a:endParaRPr lang="en-US" sz="2000" dirty="0" smtClean="0">
            <a:solidFill>
              <a:schemeClr val="bg1"/>
            </a:solidFill>
          </a:endParaRPr>
        </a:p>
        <a:p>
          <a:r>
            <a:rPr lang="en-US" sz="2000" dirty="0" err="1" smtClean="0">
              <a:solidFill>
                <a:schemeClr val="bg1"/>
              </a:solidFill>
            </a:rPr>
            <a:t>Fiebre</a:t>
          </a:r>
          <a:endParaRPr lang="en-US" sz="2000" dirty="0" smtClean="0">
            <a:solidFill>
              <a:schemeClr val="bg1"/>
            </a:solidFill>
          </a:endParaRPr>
        </a:p>
        <a:p>
          <a:r>
            <a:rPr lang="en-US" sz="2000" dirty="0" err="1" smtClean="0">
              <a:solidFill>
                <a:schemeClr val="bg1"/>
              </a:solidFill>
            </a:rPr>
            <a:t>Escalofrios</a:t>
          </a:r>
          <a:endParaRPr lang="en-US" sz="2000" dirty="0" smtClean="0">
            <a:solidFill>
              <a:schemeClr val="bg1"/>
            </a:solidFill>
          </a:endParaRPr>
        </a:p>
      </dgm:t>
    </dgm:pt>
    <dgm:pt modelId="{7898D912-18C8-D140-96E0-49AE6057A555}" type="parTrans" cxnId="{88582859-BEAC-DB4E-A266-1D40A74DBB93}">
      <dgm:prSet/>
      <dgm:spPr/>
      <dgm:t>
        <a:bodyPr/>
        <a:lstStyle/>
        <a:p>
          <a:endParaRPr lang="en-US"/>
        </a:p>
      </dgm:t>
    </dgm:pt>
    <dgm:pt modelId="{A8302C6B-AE30-E74F-BA87-0424113EFFB5}" type="sibTrans" cxnId="{88582859-BEAC-DB4E-A266-1D40A74DBB93}">
      <dgm:prSet/>
      <dgm:spPr/>
      <dgm:t>
        <a:bodyPr/>
        <a:lstStyle/>
        <a:p>
          <a:endParaRPr lang="en-US"/>
        </a:p>
      </dgm:t>
    </dgm:pt>
    <dgm:pt modelId="{7F26D75A-A81E-E344-86C6-5F5BBB203EF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Shock </a:t>
          </a:r>
        </a:p>
        <a:p>
          <a:r>
            <a:rPr lang="en-US" sz="2000" dirty="0" err="1" smtClean="0">
              <a:solidFill>
                <a:schemeClr val="bg1"/>
              </a:solidFill>
            </a:rPr>
            <a:t>Hipotensi</a:t>
          </a:r>
          <a:r>
            <a:rPr lang="en-US" sz="2000" dirty="0" err="1" smtClean="0">
              <a:solidFill>
                <a:schemeClr val="bg1"/>
              </a:solidFill>
            </a:rPr>
            <a:t>ó</a:t>
          </a:r>
          <a:r>
            <a:rPr lang="en-US" sz="2000" dirty="0" err="1" smtClean="0">
              <a:solidFill>
                <a:schemeClr val="bg1"/>
              </a:solidFill>
            </a:rPr>
            <a:t>n</a:t>
          </a:r>
          <a:r>
            <a:rPr lang="en-US" sz="2000" dirty="0" smtClean="0">
              <a:solidFill>
                <a:schemeClr val="bg1"/>
              </a:solidFill>
            </a:rPr>
            <a:t> </a:t>
          </a:r>
          <a:endParaRPr lang="en-US" sz="2000" dirty="0">
            <a:solidFill>
              <a:schemeClr val="bg1"/>
            </a:solidFill>
          </a:endParaRPr>
        </a:p>
      </dgm:t>
    </dgm:pt>
    <dgm:pt modelId="{2DE5AC73-5A01-5746-ADEF-D4E0D6C6130A}" type="parTrans" cxnId="{79BD0A66-27EC-114E-8968-045D2626DF64}">
      <dgm:prSet/>
      <dgm:spPr/>
      <dgm:t>
        <a:bodyPr/>
        <a:lstStyle/>
        <a:p>
          <a:endParaRPr lang="en-US"/>
        </a:p>
      </dgm:t>
    </dgm:pt>
    <dgm:pt modelId="{EA17E1F3-E7E1-F24E-9336-048449B6B036}" type="sibTrans" cxnId="{79BD0A66-27EC-114E-8968-045D2626DF64}">
      <dgm:prSet/>
      <dgm:spPr/>
      <dgm:t>
        <a:bodyPr/>
        <a:lstStyle/>
        <a:p>
          <a:endParaRPr lang="en-US"/>
        </a:p>
      </dgm:t>
    </dgm:pt>
    <dgm:pt modelId="{C2AC2230-A606-9B47-9F49-6EA4456D7E43}" type="pres">
      <dgm:prSet presAssocID="{2097C707-8D56-F047-9D48-66CBDF3F177A}" presName="Name0" presStyleCnt="0">
        <dgm:presLayoutVars>
          <dgm:dir/>
          <dgm:animLvl val="lvl"/>
          <dgm:resizeHandles val="exact"/>
        </dgm:presLayoutVars>
      </dgm:prSet>
      <dgm:spPr/>
    </dgm:pt>
    <dgm:pt modelId="{3FE6D521-1817-7F4E-B43D-0265F0B72D99}" type="pres">
      <dgm:prSet presAssocID="{2097C707-8D56-F047-9D48-66CBDF3F177A}" presName="dummy" presStyleCnt="0"/>
      <dgm:spPr/>
    </dgm:pt>
    <dgm:pt modelId="{1C928750-B21C-E541-BA9D-248AAED256E8}" type="pres">
      <dgm:prSet presAssocID="{2097C707-8D56-F047-9D48-66CBDF3F177A}" presName="linH" presStyleCnt="0"/>
      <dgm:spPr/>
    </dgm:pt>
    <dgm:pt modelId="{ED77DBC7-661D-A54E-8C99-D7E8B97E296D}" type="pres">
      <dgm:prSet presAssocID="{2097C707-8D56-F047-9D48-66CBDF3F177A}" presName="padding1" presStyleCnt="0"/>
      <dgm:spPr/>
    </dgm:pt>
    <dgm:pt modelId="{8C1422EC-8ED1-D641-931B-B0F6FD768B56}" type="pres">
      <dgm:prSet presAssocID="{821B4F6B-FA4B-5946-AB34-E90171827D43}" presName="linV" presStyleCnt="0"/>
      <dgm:spPr/>
    </dgm:pt>
    <dgm:pt modelId="{B7A59F21-51C9-A540-BC99-DEE13A4FC4AB}" type="pres">
      <dgm:prSet presAssocID="{821B4F6B-FA4B-5946-AB34-E90171827D43}" presName="spVertical1" presStyleCnt="0"/>
      <dgm:spPr/>
    </dgm:pt>
    <dgm:pt modelId="{9871C902-1DB2-074D-B6C2-3C7AA8CDAB9E}" type="pres">
      <dgm:prSet presAssocID="{821B4F6B-FA4B-5946-AB34-E90171827D43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AD5C7-EC38-C24A-B98A-ECBF18E96A8A}" type="pres">
      <dgm:prSet presAssocID="{821B4F6B-FA4B-5946-AB34-E90171827D43}" presName="spVertical2" presStyleCnt="0"/>
      <dgm:spPr/>
    </dgm:pt>
    <dgm:pt modelId="{C0302528-F39C-9949-BCAC-145486A41DD4}" type="pres">
      <dgm:prSet presAssocID="{821B4F6B-FA4B-5946-AB34-E90171827D43}" presName="spVertical3" presStyleCnt="0"/>
      <dgm:spPr/>
    </dgm:pt>
    <dgm:pt modelId="{A90BE7BB-739E-0A4A-AD74-71361068F93D}" type="pres">
      <dgm:prSet presAssocID="{042CF7CA-5C86-7C4B-9EC0-2FFE83BE833C}" presName="space" presStyleCnt="0"/>
      <dgm:spPr/>
    </dgm:pt>
    <dgm:pt modelId="{9E6F474C-5BB1-6D4C-960A-A7C51B75B454}" type="pres">
      <dgm:prSet presAssocID="{743F2283-86E6-D94F-8888-D022D65FE350}" presName="linV" presStyleCnt="0"/>
      <dgm:spPr/>
    </dgm:pt>
    <dgm:pt modelId="{388ED1DB-DBD6-5A4E-9B68-60715EA6BFBC}" type="pres">
      <dgm:prSet presAssocID="{743F2283-86E6-D94F-8888-D022D65FE350}" presName="spVertical1" presStyleCnt="0"/>
      <dgm:spPr/>
    </dgm:pt>
    <dgm:pt modelId="{DBAF58DD-F518-E447-8B3A-C074B7DE6C33}" type="pres">
      <dgm:prSet presAssocID="{743F2283-86E6-D94F-8888-D022D65FE350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535BB-5AE2-7441-8191-89E56311D5DD}" type="pres">
      <dgm:prSet presAssocID="{743F2283-86E6-D94F-8888-D022D65FE350}" presName="spVertical2" presStyleCnt="0"/>
      <dgm:spPr/>
    </dgm:pt>
    <dgm:pt modelId="{2ED15312-793A-8443-AAD2-8EDBAFE39294}" type="pres">
      <dgm:prSet presAssocID="{743F2283-86E6-D94F-8888-D022D65FE350}" presName="spVertical3" presStyleCnt="0"/>
      <dgm:spPr/>
    </dgm:pt>
    <dgm:pt modelId="{0433833E-E8A0-AF4B-B82C-7B056A894D40}" type="pres">
      <dgm:prSet presAssocID="{A8302C6B-AE30-E74F-BA87-0424113EFFB5}" presName="space" presStyleCnt="0"/>
      <dgm:spPr/>
    </dgm:pt>
    <dgm:pt modelId="{02EF9D73-84D8-9847-BC9A-DC45EB5DF205}" type="pres">
      <dgm:prSet presAssocID="{7F26D75A-A81E-E344-86C6-5F5BBB203EFD}" presName="linV" presStyleCnt="0"/>
      <dgm:spPr/>
    </dgm:pt>
    <dgm:pt modelId="{A7FD20E1-0004-2442-9FAC-5B06ECA7D91E}" type="pres">
      <dgm:prSet presAssocID="{7F26D75A-A81E-E344-86C6-5F5BBB203EFD}" presName="spVertical1" presStyleCnt="0"/>
      <dgm:spPr/>
    </dgm:pt>
    <dgm:pt modelId="{32126260-BFFF-7D4F-A2C6-39D48FDBC16C}" type="pres">
      <dgm:prSet presAssocID="{7F26D75A-A81E-E344-86C6-5F5BBB203EFD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BBB98-DE58-4149-B7AA-4A3F0366A0F6}" type="pres">
      <dgm:prSet presAssocID="{7F26D75A-A81E-E344-86C6-5F5BBB203EFD}" presName="spVertical2" presStyleCnt="0"/>
      <dgm:spPr/>
    </dgm:pt>
    <dgm:pt modelId="{67F7A523-2E32-CD4C-AA92-887682B6CF32}" type="pres">
      <dgm:prSet presAssocID="{7F26D75A-A81E-E344-86C6-5F5BBB203EFD}" presName="spVertical3" presStyleCnt="0"/>
      <dgm:spPr/>
    </dgm:pt>
    <dgm:pt modelId="{C4654ADF-35BB-3C4C-AEA1-1ADEB94A940F}" type="pres">
      <dgm:prSet presAssocID="{2097C707-8D56-F047-9D48-66CBDF3F177A}" presName="padding2" presStyleCnt="0"/>
      <dgm:spPr/>
    </dgm:pt>
    <dgm:pt modelId="{EC2BDBFE-F54B-5048-AFA5-F6FAD0C09563}" type="pres">
      <dgm:prSet presAssocID="{2097C707-8D56-F047-9D48-66CBDF3F177A}" presName="negArrow" presStyleCnt="0"/>
      <dgm:spPr/>
    </dgm:pt>
    <dgm:pt modelId="{4342A3B7-1997-754B-B586-00082219A4EB}" type="pres">
      <dgm:prSet presAssocID="{2097C707-8D56-F047-9D48-66CBDF3F177A}" presName="backgroundArrow" presStyleLbl="node1" presStyleIdx="0" presStyleCnt="1"/>
      <dgm:spPr/>
    </dgm:pt>
  </dgm:ptLst>
  <dgm:cxnLst>
    <dgm:cxn modelId="{CE2654F7-9C01-6B4F-809C-14FC3CFFDB1D}" type="presOf" srcId="{743F2283-86E6-D94F-8888-D022D65FE350}" destId="{DBAF58DD-F518-E447-8B3A-C074B7DE6C33}" srcOrd="0" destOrd="0" presId="urn:microsoft.com/office/officeart/2005/8/layout/hProcess3"/>
    <dgm:cxn modelId="{E4FA6D24-4514-394B-BDF3-47839E4D4EB6}" type="presOf" srcId="{7F26D75A-A81E-E344-86C6-5F5BBB203EFD}" destId="{32126260-BFFF-7D4F-A2C6-39D48FDBC16C}" srcOrd="0" destOrd="0" presId="urn:microsoft.com/office/officeart/2005/8/layout/hProcess3"/>
    <dgm:cxn modelId="{69A90781-DAA2-F14B-B97A-20ED6548DEEB}" type="presOf" srcId="{2097C707-8D56-F047-9D48-66CBDF3F177A}" destId="{C2AC2230-A606-9B47-9F49-6EA4456D7E43}" srcOrd="0" destOrd="0" presId="urn:microsoft.com/office/officeart/2005/8/layout/hProcess3"/>
    <dgm:cxn modelId="{6BC4B155-4F39-4242-A658-A73E1BB494B1}" type="presOf" srcId="{821B4F6B-FA4B-5946-AB34-E90171827D43}" destId="{9871C902-1DB2-074D-B6C2-3C7AA8CDAB9E}" srcOrd="0" destOrd="0" presId="urn:microsoft.com/office/officeart/2005/8/layout/hProcess3"/>
    <dgm:cxn modelId="{0431B622-B8BA-834C-8FA9-E0541C4A40AF}" srcId="{2097C707-8D56-F047-9D48-66CBDF3F177A}" destId="{821B4F6B-FA4B-5946-AB34-E90171827D43}" srcOrd="0" destOrd="0" parTransId="{1AB66E32-00C7-3B46-B075-C2CF40E70FEF}" sibTransId="{042CF7CA-5C86-7C4B-9EC0-2FFE83BE833C}"/>
    <dgm:cxn modelId="{88582859-BEAC-DB4E-A266-1D40A74DBB93}" srcId="{2097C707-8D56-F047-9D48-66CBDF3F177A}" destId="{743F2283-86E6-D94F-8888-D022D65FE350}" srcOrd="1" destOrd="0" parTransId="{7898D912-18C8-D140-96E0-49AE6057A555}" sibTransId="{A8302C6B-AE30-E74F-BA87-0424113EFFB5}"/>
    <dgm:cxn modelId="{79BD0A66-27EC-114E-8968-045D2626DF64}" srcId="{2097C707-8D56-F047-9D48-66CBDF3F177A}" destId="{7F26D75A-A81E-E344-86C6-5F5BBB203EFD}" srcOrd="2" destOrd="0" parTransId="{2DE5AC73-5A01-5746-ADEF-D4E0D6C6130A}" sibTransId="{EA17E1F3-E7E1-F24E-9336-048449B6B036}"/>
    <dgm:cxn modelId="{C56BB56D-4616-6D4E-A1E0-596515537E8A}" type="presParOf" srcId="{C2AC2230-A606-9B47-9F49-6EA4456D7E43}" destId="{3FE6D521-1817-7F4E-B43D-0265F0B72D99}" srcOrd="0" destOrd="0" presId="urn:microsoft.com/office/officeart/2005/8/layout/hProcess3"/>
    <dgm:cxn modelId="{8F4FA8D1-B413-0A41-940F-AC98A8C6B0F7}" type="presParOf" srcId="{C2AC2230-A606-9B47-9F49-6EA4456D7E43}" destId="{1C928750-B21C-E541-BA9D-248AAED256E8}" srcOrd="1" destOrd="0" presId="urn:microsoft.com/office/officeart/2005/8/layout/hProcess3"/>
    <dgm:cxn modelId="{193B58E4-9CA9-A141-8B2A-A86B1B940549}" type="presParOf" srcId="{1C928750-B21C-E541-BA9D-248AAED256E8}" destId="{ED77DBC7-661D-A54E-8C99-D7E8B97E296D}" srcOrd="0" destOrd="0" presId="urn:microsoft.com/office/officeart/2005/8/layout/hProcess3"/>
    <dgm:cxn modelId="{EA0863BB-BACD-F845-89E3-32E5DDFC15F2}" type="presParOf" srcId="{1C928750-B21C-E541-BA9D-248AAED256E8}" destId="{8C1422EC-8ED1-D641-931B-B0F6FD768B56}" srcOrd="1" destOrd="0" presId="urn:microsoft.com/office/officeart/2005/8/layout/hProcess3"/>
    <dgm:cxn modelId="{3AAC7510-E069-4D43-A07B-6303DDC483A1}" type="presParOf" srcId="{8C1422EC-8ED1-D641-931B-B0F6FD768B56}" destId="{B7A59F21-51C9-A540-BC99-DEE13A4FC4AB}" srcOrd="0" destOrd="0" presId="urn:microsoft.com/office/officeart/2005/8/layout/hProcess3"/>
    <dgm:cxn modelId="{4D89B087-9D79-AD42-9B81-7CD4876E93D3}" type="presParOf" srcId="{8C1422EC-8ED1-D641-931B-B0F6FD768B56}" destId="{9871C902-1DB2-074D-B6C2-3C7AA8CDAB9E}" srcOrd="1" destOrd="0" presId="urn:microsoft.com/office/officeart/2005/8/layout/hProcess3"/>
    <dgm:cxn modelId="{38A9D2D9-9A96-D846-A994-7EC7342040BC}" type="presParOf" srcId="{8C1422EC-8ED1-D641-931B-B0F6FD768B56}" destId="{211AD5C7-EC38-C24A-B98A-ECBF18E96A8A}" srcOrd="2" destOrd="0" presId="urn:microsoft.com/office/officeart/2005/8/layout/hProcess3"/>
    <dgm:cxn modelId="{5CBAD4A3-694D-0340-A626-0CC3A76A49B7}" type="presParOf" srcId="{8C1422EC-8ED1-D641-931B-B0F6FD768B56}" destId="{C0302528-F39C-9949-BCAC-145486A41DD4}" srcOrd="3" destOrd="0" presId="urn:microsoft.com/office/officeart/2005/8/layout/hProcess3"/>
    <dgm:cxn modelId="{A1A74BB6-C633-6343-A421-09B8C1C0A6E6}" type="presParOf" srcId="{1C928750-B21C-E541-BA9D-248AAED256E8}" destId="{A90BE7BB-739E-0A4A-AD74-71361068F93D}" srcOrd="2" destOrd="0" presId="urn:microsoft.com/office/officeart/2005/8/layout/hProcess3"/>
    <dgm:cxn modelId="{66C1F3D8-29D3-B747-85E3-40B8A33EE47B}" type="presParOf" srcId="{1C928750-B21C-E541-BA9D-248AAED256E8}" destId="{9E6F474C-5BB1-6D4C-960A-A7C51B75B454}" srcOrd="3" destOrd="0" presId="urn:microsoft.com/office/officeart/2005/8/layout/hProcess3"/>
    <dgm:cxn modelId="{CF89C904-88A3-B64E-9F05-284EAFFBA848}" type="presParOf" srcId="{9E6F474C-5BB1-6D4C-960A-A7C51B75B454}" destId="{388ED1DB-DBD6-5A4E-9B68-60715EA6BFBC}" srcOrd="0" destOrd="0" presId="urn:microsoft.com/office/officeart/2005/8/layout/hProcess3"/>
    <dgm:cxn modelId="{6720BB76-C8C4-C14B-BA8D-233222421526}" type="presParOf" srcId="{9E6F474C-5BB1-6D4C-960A-A7C51B75B454}" destId="{DBAF58DD-F518-E447-8B3A-C074B7DE6C33}" srcOrd="1" destOrd="0" presId="urn:microsoft.com/office/officeart/2005/8/layout/hProcess3"/>
    <dgm:cxn modelId="{B00E407E-69F5-F243-9E14-B9F4B8A1BCAA}" type="presParOf" srcId="{9E6F474C-5BB1-6D4C-960A-A7C51B75B454}" destId="{699535BB-5AE2-7441-8191-89E56311D5DD}" srcOrd="2" destOrd="0" presId="urn:microsoft.com/office/officeart/2005/8/layout/hProcess3"/>
    <dgm:cxn modelId="{28B7FE7E-4999-9049-A683-34FBC83AAEF6}" type="presParOf" srcId="{9E6F474C-5BB1-6D4C-960A-A7C51B75B454}" destId="{2ED15312-793A-8443-AAD2-8EDBAFE39294}" srcOrd="3" destOrd="0" presId="urn:microsoft.com/office/officeart/2005/8/layout/hProcess3"/>
    <dgm:cxn modelId="{8A3BBE38-A38D-ED42-8F5F-1061D211A19F}" type="presParOf" srcId="{1C928750-B21C-E541-BA9D-248AAED256E8}" destId="{0433833E-E8A0-AF4B-B82C-7B056A894D40}" srcOrd="4" destOrd="0" presId="urn:microsoft.com/office/officeart/2005/8/layout/hProcess3"/>
    <dgm:cxn modelId="{C496FDF6-C84C-4149-B927-84EEA5C7A949}" type="presParOf" srcId="{1C928750-B21C-E541-BA9D-248AAED256E8}" destId="{02EF9D73-84D8-9847-BC9A-DC45EB5DF205}" srcOrd="5" destOrd="0" presId="urn:microsoft.com/office/officeart/2005/8/layout/hProcess3"/>
    <dgm:cxn modelId="{EF7670DB-95CC-CD4B-8017-C89EB391ACF9}" type="presParOf" srcId="{02EF9D73-84D8-9847-BC9A-DC45EB5DF205}" destId="{A7FD20E1-0004-2442-9FAC-5B06ECA7D91E}" srcOrd="0" destOrd="0" presId="urn:microsoft.com/office/officeart/2005/8/layout/hProcess3"/>
    <dgm:cxn modelId="{BEAB3B8B-33AD-C845-8462-E287D8879522}" type="presParOf" srcId="{02EF9D73-84D8-9847-BC9A-DC45EB5DF205}" destId="{32126260-BFFF-7D4F-A2C6-39D48FDBC16C}" srcOrd="1" destOrd="0" presId="urn:microsoft.com/office/officeart/2005/8/layout/hProcess3"/>
    <dgm:cxn modelId="{0426ABBA-8CC1-A345-84D7-BB40F8B82613}" type="presParOf" srcId="{02EF9D73-84D8-9847-BC9A-DC45EB5DF205}" destId="{054BBB98-DE58-4149-B7AA-4A3F0366A0F6}" srcOrd="2" destOrd="0" presId="urn:microsoft.com/office/officeart/2005/8/layout/hProcess3"/>
    <dgm:cxn modelId="{D357D370-EDD6-3F4D-8637-343C865B16E5}" type="presParOf" srcId="{02EF9D73-84D8-9847-BC9A-DC45EB5DF205}" destId="{67F7A523-2E32-CD4C-AA92-887682B6CF32}" srcOrd="3" destOrd="0" presId="urn:microsoft.com/office/officeart/2005/8/layout/hProcess3"/>
    <dgm:cxn modelId="{629FD39E-E135-FE44-84D2-029B75DF5B01}" type="presParOf" srcId="{1C928750-B21C-E541-BA9D-248AAED256E8}" destId="{C4654ADF-35BB-3C4C-AEA1-1ADEB94A940F}" srcOrd="6" destOrd="0" presId="urn:microsoft.com/office/officeart/2005/8/layout/hProcess3"/>
    <dgm:cxn modelId="{0363DDDC-9C96-DF4A-8137-09E95B2220F6}" type="presParOf" srcId="{1C928750-B21C-E541-BA9D-248AAED256E8}" destId="{EC2BDBFE-F54B-5048-AFA5-F6FAD0C09563}" srcOrd="7" destOrd="0" presId="urn:microsoft.com/office/officeart/2005/8/layout/hProcess3"/>
    <dgm:cxn modelId="{B5F72125-00AB-8948-9245-05C4D4486663}" type="presParOf" srcId="{1C928750-B21C-E541-BA9D-248AAED256E8}" destId="{4342A3B7-1997-754B-B586-00082219A4EB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6B03AE-364B-C04C-A6F5-5D6ABC6847D7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95AC5-8654-4745-B371-F7BA4C41FE79}">
      <dgm:prSet phldrT="[Text]"/>
      <dgm:spPr/>
      <dgm:t>
        <a:bodyPr/>
        <a:lstStyle/>
        <a:p>
          <a:r>
            <a:rPr lang="en-US" dirty="0" smtClean="0"/>
            <a:t>1944, Benjamin Green</a:t>
          </a:r>
          <a:endParaRPr lang="en-US" dirty="0"/>
        </a:p>
      </dgm:t>
    </dgm:pt>
    <dgm:pt modelId="{90F061DE-A605-EA47-821F-73F31C3C2134}" type="parTrans" cxnId="{2BE38B41-25D2-0542-8850-CA9083AEDF10}">
      <dgm:prSet/>
      <dgm:spPr/>
      <dgm:t>
        <a:bodyPr/>
        <a:lstStyle/>
        <a:p>
          <a:endParaRPr lang="en-US"/>
        </a:p>
      </dgm:t>
    </dgm:pt>
    <dgm:pt modelId="{A40D84ED-3D43-8A47-88F6-4F676E883486}" type="sibTrans" cxnId="{2BE38B41-25D2-0542-8850-CA9083AEDF10}">
      <dgm:prSet/>
      <dgm:spPr/>
      <dgm:t>
        <a:bodyPr/>
        <a:lstStyle/>
        <a:p>
          <a:endParaRPr lang="en-US"/>
        </a:p>
      </dgm:t>
    </dgm:pt>
    <dgm:pt modelId="{6F3AC311-07AC-C04B-AD0C-9200618DEBCD}">
      <dgm:prSet phldrT="[Text]"/>
      <dgm:spPr/>
      <dgm:t>
        <a:bodyPr/>
        <a:lstStyle/>
        <a:p>
          <a:r>
            <a:rPr lang="en-US" dirty="0" smtClean="0"/>
            <a:t>1988, FDA </a:t>
          </a:r>
          <a:r>
            <a:rPr lang="en-US" dirty="0" err="1" smtClean="0"/>
            <a:t>aprobo</a:t>
          </a:r>
          <a:r>
            <a:rPr lang="en-US" dirty="0" smtClean="0"/>
            <a:t> </a:t>
          </a:r>
          <a:r>
            <a:rPr lang="en-US" dirty="0" err="1" smtClean="0"/>
            <a:t>Avobenzona</a:t>
          </a:r>
          <a:endParaRPr lang="en-US" dirty="0"/>
        </a:p>
      </dgm:t>
    </dgm:pt>
    <dgm:pt modelId="{E1F5BDF4-69D2-F24C-8AA7-57FA0260779D}" type="parTrans" cxnId="{357A97D1-3B71-7745-AFC9-D3E5BFC2D6E9}">
      <dgm:prSet/>
      <dgm:spPr/>
      <dgm:t>
        <a:bodyPr/>
        <a:lstStyle/>
        <a:p>
          <a:endParaRPr lang="en-US"/>
        </a:p>
      </dgm:t>
    </dgm:pt>
    <dgm:pt modelId="{65469086-1EB0-614A-A687-4F9B37CE18DB}" type="sibTrans" cxnId="{357A97D1-3B71-7745-AFC9-D3E5BFC2D6E9}">
      <dgm:prSet/>
      <dgm:spPr/>
      <dgm:t>
        <a:bodyPr/>
        <a:lstStyle/>
        <a:p>
          <a:endParaRPr lang="en-US"/>
        </a:p>
      </dgm:t>
    </dgm:pt>
    <dgm:pt modelId="{E52D808C-F8FF-994F-9F48-5E93175D3A81}">
      <dgm:prSet phldrT="[Text]"/>
      <dgm:spPr/>
      <dgm:t>
        <a:bodyPr/>
        <a:lstStyle/>
        <a:p>
          <a:r>
            <a:rPr lang="en-US" dirty="0" smtClean="0"/>
            <a:t>Mas de 30 </a:t>
          </a:r>
          <a:r>
            <a:rPr lang="en-US" dirty="0" err="1" smtClean="0"/>
            <a:t>filtros</a:t>
          </a:r>
          <a:r>
            <a:rPr lang="en-US" dirty="0" smtClean="0"/>
            <a:t> </a:t>
          </a:r>
          <a:r>
            <a:rPr lang="en-US" dirty="0" err="1" smtClean="0"/>
            <a:t>conocidos</a:t>
          </a:r>
          <a:endParaRPr lang="en-US" dirty="0"/>
        </a:p>
      </dgm:t>
    </dgm:pt>
    <dgm:pt modelId="{308DAF22-43B9-3741-A0A6-23979FEF4EC0}" type="parTrans" cxnId="{AB0A583E-B065-5740-98FF-3CEA0D9D108F}">
      <dgm:prSet/>
      <dgm:spPr/>
      <dgm:t>
        <a:bodyPr/>
        <a:lstStyle/>
        <a:p>
          <a:endParaRPr lang="en-US"/>
        </a:p>
      </dgm:t>
    </dgm:pt>
    <dgm:pt modelId="{FCEA9148-81A6-BD44-866B-7FCCC9ED60CA}" type="sibTrans" cxnId="{AB0A583E-B065-5740-98FF-3CEA0D9D108F}">
      <dgm:prSet/>
      <dgm:spPr/>
      <dgm:t>
        <a:bodyPr/>
        <a:lstStyle/>
        <a:p>
          <a:endParaRPr lang="en-US"/>
        </a:p>
      </dgm:t>
    </dgm:pt>
    <dgm:pt modelId="{39266C5D-17C6-C941-947A-E8C9FF562E00}">
      <dgm:prSet phldrT="[Text]"/>
      <dgm:spPr/>
      <dgm:t>
        <a:bodyPr/>
        <a:lstStyle/>
        <a:p>
          <a:r>
            <a:rPr lang="en-US" dirty="0" smtClean="0"/>
            <a:t>2012 </a:t>
          </a:r>
          <a:r>
            <a:rPr lang="en-US" dirty="0" err="1" smtClean="0"/>
            <a:t>regulaciones</a:t>
          </a:r>
          <a:r>
            <a:rPr lang="en-US" dirty="0" smtClean="0"/>
            <a:t> </a:t>
          </a:r>
          <a:r>
            <a:rPr lang="en-US" dirty="0" err="1" smtClean="0"/>
            <a:t>estrictas</a:t>
          </a:r>
          <a:r>
            <a:rPr lang="en-US" dirty="0" smtClean="0"/>
            <a:t> </a:t>
          </a:r>
          <a:endParaRPr lang="en-US" dirty="0"/>
        </a:p>
      </dgm:t>
    </dgm:pt>
    <dgm:pt modelId="{3496268A-7D02-5F41-848B-EC933A7D61F2}" type="parTrans" cxnId="{9D9CE7AB-8D0A-5C4C-A2CE-EF6D46D09E5B}">
      <dgm:prSet/>
      <dgm:spPr/>
      <dgm:t>
        <a:bodyPr/>
        <a:lstStyle/>
        <a:p>
          <a:endParaRPr lang="en-US"/>
        </a:p>
      </dgm:t>
    </dgm:pt>
    <dgm:pt modelId="{97EBF3AD-C367-6546-A286-D32BA6325109}" type="sibTrans" cxnId="{9D9CE7AB-8D0A-5C4C-A2CE-EF6D46D09E5B}">
      <dgm:prSet/>
      <dgm:spPr/>
      <dgm:t>
        <a:bodyPr/>
        <a:lstStyle/>
        <a:p>
          <a:endParaRPr lang="en-US"/>
        </a:p>
      </dgm:t>
    </dgm:pt>
    <dgm:pt modelId="{F447266B-4CF9-9544-90B1-D85427CFC316}">
      <dgm:prSet phldrT="[Text]"/>
      <dgm:spPr/>
      <dgm:t>
        <a:bodyPr/>
        <a:lstStyle/>
        <a:p>
          <a:r>
            <a:rPr lang="en-US" dirty="0" smtClean="0"/>
            <a:t>USA </a:t>
          </a:r>
          <a:r>
            <a:rPr lang="en-US" dirty="0" err="1" smtClean="0"/>
            <a:t>vs</a:t>
          </a:r>
          <a:r>
            <a:rPr lang="en-US" dirty="0" smtClean="0"/>
            <a:t> Europa </a:t>
          </a:r>
          <a:r>
            <a:rPr lang="en-US" dirty="0" err="1" smtClean="0"/>
            <a:t>tienes</a:t>
          </a:r>
          <a:r>
            <a:rPr lang="en-US" dirty="0" smtClean="0"/>
            <a:t> </a:t>
          </a:r>
          <a:r>
            <a:rPr lang="en-US" dirty="0" err="1" smtClean="0"/>
            <a:t>diferentes</a:t>
          </a:r>
          <a:r>
            <a:rPr lang="en-US" dirty="0" smtClean="0"/>
            <a:t> </a:t>
          </a:r>
          <a:r>
            <a:rPr lang="en-US" dirty="0" err="1" smtClean="0"/>
            <a:t>filtros</a:t>
          </a:r>
          <a:r>
            <a:rPr lang="en-US" dirty="0" smtClean="0"/>
            <a:t> </a:t>
          </a:r>
          <a:r>
            <a:rPr lang="en-US" dirty="0" err="1" smtClean="0"/>
            <a:t>solares</a:t>
          </a:r>
          <a:r>
            <a:rPr lang="en-US" dirty="0" smtClean="0"/>
            <a:t> </a:t>
          </a:r>
          <a:r>
            <a:rPr lang="en-US" dirty="0" err="1" smtClean="0"/>
            <a:t>aprobados</a:t>
          </a:r>
          <a:endParaRPr lang="en-US" dirty="0"/>
        </a:p>
      </dgm:t>
    </dgm:pt>
    <dgm:pt modelId="{E87D0749-928A-7040-9D5A-C480CCA52EBE}" type="parTrans" cxnId="{DC8B96EC-8A3B-514A-973B-56AA4D164524}">
      <dgm:prSet/>
      <dgm:spPr/>
      <dgm:t>
        <a:bodyPr/>
        <a:lstStyle/>
        <a:p>
          <a:endParaRPr lang="en-US"/>
        </a:p>
      </dgm:t>
    </dgm:pt>
    <dgm:pt modelId="{99BA378C-6214-BE41-BC93-92001F8F81E2}" type="sibTrans" cxnId="{DC8B96EC-8A3B-514A-973B-56AA4D164524}">
      <dgm:prSet/>
      <dgm:spPr/>
      <dgm:t>
        <a:bodyPr/>
        <a:lstStyle/>
        <a:p>
          <a:endParaRPr lang="en-US"/>
        </a:p>
      </dgm:t>
    </dgm:pt>
    <dgm:pt modelId="{C17DAE52-05C9-D040-9329-05DDB99219D4}">
      <dgm:prSet phldrT="[Text]"/>
      <dgm:spPr/>
      <dgm:t>
        <a:bodyPr/>
        <a:lstStyle/>
        <a:p>
          <a:r>
            <a:rPr lang="en-US" dirty="0" smtClean="0"/>
            <a:t>1962, Franz </a:t>
          </a:r>
          <a:r>
            <a:rPr lang="en-US" dirty="0" err="1" smtClean="0"/>
            <a:t>Greiter</a:t>
          </a:r>
          <a:r>
            <a:rPr lang="en-US" dirty="0" smtClean="0"/>
            <a:t> </a:t>
          </a:r>
          <a:r>
            <a:rPr lang="en-US" dirty="0" err="1" smtClean="0"/>
            <a:t>desarrolla</a:t>
          </a:r>
          <a:r>
            <a:rPr lang="en-US" dirty="0" smtClean="0"/>
            <a:t> SPF</a:t>
          </a:r>
          <a:endParaRPr lang="en-US" dirty="0"/>
        </a:p>
      </dgm:t>
    </dgm:pt>
    <dgm:pt modelId="{C2B2588A-E827-F344-99B1-933D334DFF60}" type="parTrans" cxnId="{219B74B1-1F94-1E44-B773-A8FAEEBE9832}">
      <dgm:prSet/>
      <dgm:spPr/>
      <dgm:t>
        <a:bodyPr/>
        <a:lstStyle/>
        <a:p>
          <a:endParaRPr lang="en-US"/>
        </a:p>
      </dgm:t>
    </dgm:pt>
    <dgm:pt modelId="{30ED3563-F191-0348-A754-BA844E82F8D0}" type="sibTrans" cxnId="{219B74B1-1F94-1E44-B773-A8FAEEBE9832}">
      <dgm:prSet/>
      <dgm:spPr/>
      <dgm:t>
        <a:bodyPr/>
        <a:lstStyle/>
        <a:p>
          <a:endParaRPr lang="en-US"/>
        </a:p>
      </dgm:t>
    </dgm:pt>
    <dgm:pt modelId="{43667974-E3E7-6F40-8D57-DC7FADC8B130}">
      <dgm:prSet phldrT="[Text]"/>
      <dgm:spPr/>
      <dgm:t>
        <a:bodyPr/>
        <a:lstStyle/>
        <a:p>
          <a:r>
            <a:rPr lang="en-US" dirty="0" smtClean="0"/>
            <a:t>1978, FDA </a:t>
          </a:r>
          <a:r>
            <a:rPr lang="en-US" dirty="0" err="1" smtClean="0"/>
            <a:t>adopta</a:t>
          </a:r>
          <a:r>
            <a:rPr lang="en-US" dirty="0" smtClean="0"/>
            <a:t> SPF</a:t>
          </a:r>
          <a:endParaRPr lang="en-US" dirty="0"/>
        </a:p>
      </dgm:t>
    </dgm:pt>
    <dgm:pt modelId="{B0474970-0E20-8C40-94E1-7EA43DE51043}" type="parTrans" cxnId="{F04B51CA-FC22-E045-A72F-F3C0769934E2}">
      <dgm:prSet/>
      <dgm:spPr/>
      <dgm:t>
        <a:bodyPr/>
        <a:lstStyle/>
        <a:p>
          <a:endParaRPr lang="en-US"/>
        </a:p>
      </dgm:t>
    </dgm:pt>
    <dgm:pt modelId="{33C7DE53-12E4-B84F-8B5F-9856DC685879}" type="sibTrans" cxnId="{F04B51CA-FC22-E045-A72F-F3C0769934E2}">
      <dgm:prSet/>
      <dgm:spPr/>
      <dgm:t>
        <a:bodyPr/>
        <a:lstStyle/>
        <a:p>
          <a:endParaRPr lang="en-US"/>
        </a:p>
      </dgm:t>
    </dgm:pt>
    <dgm:pt modelId="{587A98A1-0509-164C-A4F2-E7E2D275403A}" type="pres">
      <dgm:prSet presAssocID="{DC6B03AE-364B-C04C-A6F5-5D6ABC6847D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8CB2DAF-FC9D-C546-B81E-D3BE40DC7511}" type="pres">
      <dgm:prSet presAssocID="{13995AC5-8654-4745-B371-F7BA4C41FE79}" presName="composite" presStyleCnt="0"/>
      <dgm:spPr/>
    </dgm:pt>
    <dgm:pt modelId="{A89F8411-30CE-164F-9AFE-C48B9BABC842}" type="pres">
      <dgm:prSet presAssocID="{13995AC5-8654-4745-B371-F7BA4C41FE79}" presName="LShape" presStyleLbl="alignNode1" presStyleIdx="0" presStyleCnt="13"/>
      <dgm:spPr/>
    </dgm:pt>
    <dgm:pt modelId="{BC4BBB7A-B723-2E42-A27A-79DF3033A5BE}" type="pres">
      <dgm:prSet presAssocID="{13995AC5-8654-4745-B371-F7BA4C41FE79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1C708-2AC6-2A4C-9872-D3FA97491ADE}" type="pres">
      <dgm:prSet presAssocID="{13995AC5-8654-4745-B371-F7BA4C41FE79}" presName="Triangle" presStyleLbl="alignNode1" presStyleIdx="1" presStyleCnt="13"/>
      <dgm:spPr/>
    </dgm:pt>
    <dgm:pt modelId="{65E98A99-8463-A747-8D5F-6ED2A4C5A0E8}" type="pres">
      <dgm:prSet presAssocID="{A40D84ED-3D43-8A47-88F6-4F676E883486}" presName="sibTrans" presStyleCnt="0"/>
      <dgm:spPr/>
    </dgm:pt>
    <dgm:pt modelId="{5843D6A4-D595-6342-8934-D9E88DEDF583}" type="pres">
      <dgm:prSet presAssocID="{A40D84ED-3D43-8A47-88F6-4F676E883486}" presName="space" presStyleCnt="0"/>
      <dgm:spPr/>
    </dgm:pt>
    <dgm:pt modelId="{0CEB3459-9726-FE4D-8F89-D96F1F68E1CD}" type="pres">
      <dgm:prSet presAssocID="{C17DAE52-05C9-D040-9329-05DDB99219D4}" presName="composite" presStyleCnt="0"/>
      <dgm:spPr/>
    </dgm:pt>
    <dgm:pt modelId="{644574FD-B924-F24D-B794-CBB8995521D3}" type="pres">
      <dgm:prSet presAssocID="{C17DAE52-05C9-D040-9329-05DDB99219D4}" presName="LShape" presStyleLbl="alignNode1" presStyleIdx="2" presStyleCnt="13"/>
      <dgm:spPr/>
    </dgm:pt>
    <dgm:pt modelId="{F1AA4646-EE24-4F45-9D6F-0104F0B38DBF}" type="pres">
      <dgm:prSet presAssocID="{C17DAE52-05C9-D040-9329-05DDB99219D4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EC4B4-E992-C741-A98F-CD831EA43A17}" type="pres">
      <dgm:prSet presAssocID="{C17DAE52-05C9-D040-9329-05DDB99219D4}" presName="Triangle" presStyleLbl="alignNode1" presStyleIdx="3" presStyleCnt="13"/>
      <dgm:spPr/>
    </dgm:pt>
    <dgm:pt modelId="{516F4608-B002-EE42-B214-0B3E2D2DC801}" type="pres">
      <dgm:prSet presAssocID="{30ED3563-F191-0348-A754-BA844E82F8D0}" presName="sibTrans" presStyleCnt="0"/>
      <dgm:spPr/>
    </dgm:pt>
    <dgm:pt modelId="{8402DC8C-DF39-614F-8C6F-BF9EF972CB32}" type="pres">
      <dgm:prSet presAssocID="{30ED3563-F191-0348-A754-BA844E82F8D0}" presName="space" presStyleCnt="0"/>
      <dgm:spPr/>
    </dgm:pt>
    <dgm:pt modelId="{EDB252BA-1DDE-B54C-893C-FA4416548E6A}" type="pres">
      <dgm:prSet presAssocID="{43667974-E3E7-6F40-8D57-DC7FADC8B130}" presName="composite" presStyleCnt="0"/>
      <dgm:spPr/>
    </dgm:pt>
    <dgm:pt modelId="{591190D8-C428-0945-800D-57A1E7B04880}" type="pres">
      <dgm:prSet presAssocID="{43667974-E3E7-6F40-8D57-DC7FADC8B130}" presName="LShape" presStyleLbl="alignNode1" presStyleIdx="4" presStyleCnt="13"/>
      <dgm:spPr/>
    </dgm:pt>
    <dgm:pt modelId="{83804BB4-3B44-844A-BCF9-21780FC1BBDD}" type="pres">
      <dgm:prSet presAssocID="{43667974-E3E7-6F40-8D57-DC7FADC8B130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7CBAB-6241-D647-96FF-43CC40BFFB83}" type="pres">
      <dgm:prSet presAssocID="{43667974-E3E7-6F40-8D57-DC7FADC8B130}" presName="Triangle" presStyleLbl="alignNode1" presStyleIdx="5" presStyleCnt="13"/>
      <dgm:spPr/>
    </dgm:pt>
    <dgm:pt modelId="{61B6B7F0-3A91-CB4C-B2C3-56B19C113672}" type="pres">
      <dgm:prSet presAssocID="{33C7DE53-12E4-B84F-8B5F-9856DC685879}" presName="sibTrans" presStyleCnt="0"/>
      <dgm:spPr/>
    </dgm:pt>
    <dgm:pt modelId="{F63252C0-ACD2-4E40-BE6C-48C7C7E7CBDA}" type="pres">
      <dgm:prSet presAssocID="{33C7DE53-12E4-B84F-8B5F-9856DC685879}" presName="space" presStyleCnt="0"/>
      <dgm:spPr/>
    </dgm:pt>
    <dgm:pt modelId="{FDFCC709-3E17-A447-BFAD-5ED45C938CF8}" type="pres">
      <dgm:prSet presAssocID="{6F3AC311-07AC-C04B-AD0C-9200618DEBCD}" presName="composite" presStyleCnt="0"/>
      <dgm:spPr/>
    </dgm:pt>
    <dgm:pt modelId="{53056569-89F3-114F-80EC-53EAD32C10C8}" type="pres">
      <dgm:prSet presAssocID="{6F3AC311-07AC-C04B-AD0C-9200618DEBCD}" presName="LShape" presStyleLbl="alignNode1" presStyleIdx="6" presStyleCnt="13"/>
      <dgm:spPr/>
    </dgm:pt>
    <dgm:pt modelId="{6CFB255A-861E-4044-AD64-F69D53F0679E}" type="pres">
      <dgm:prSet presAssocID="{6F3AC311-07AC-C04B-AD0C-9200618DEBCD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9CCFE3-F4B0-0A47-A806-57C31917F9CC}" type="pres">
      <dgm:prSet presAssocID="{6F3AC311-07AC-C04B-AD0C-9200618DEBCD}" presName="Triangle" presStyleLbl="alignNode1" presStyleIdx="7" presStyleCnt="13"/>
      <dgm:spPr/>
    </dgm:pt>
    <dgm:pt modelId="{EB57930C-B8DB-7B46-9FCA-5D5039205EF4}" type="pres">
      <dgm:prSet presAssocID="{65469086-1EB0-614A-A687-4F9B37CE18DB}" presName="sibTrans" presStyleCnt="0"/>
      <dgm:spPr/>
    </dgm:pt>
    <dgm:pt modelId="{E438AE2D-E54F-6641-A34D-2C4187D925C2}" type="pres">
      <dgm:prSet presAssocID="{65469086-1EB0-614A-A687-4F9B37CE18DB}" presName="space" presStyleCnt="0"/>
      <dgm:spPr/>
    </dgm:pt>
    <dgm:pt modelId="{A7842CFE-7BCC-C84B-9BEA-4A502576B4DD}" type="pres">
      <dgm:prSet presAssocID="{E52D808C-F8FF-994F-9F48-5E93175D3A81}" presName="composite" presStyleCnt="0"/>
      <dgm:spPr/>
    </dgm:pt>
    <dgm:pt modelId="{3C80BA80-9EA6-E944-9CEC-590E97BE3F1E}" type="pres">
      <dgm:prSet presAssocID="{E52D808C-F8FF-994F-9F48-5E93175D3A81}" presName="LShape" presStyleLbl="alignNode1" presStyleIdx="8" presStyleCnt="13"/>
      <dgm:spPr/>
    </dgm:pt>
    <dgm:pt modelId="{4F9A2DEC-C647-B74B-B2B4-B26B75CC5A35}" type="pres">
      <dgm:prSet presAssocID="{E52D808C-F8FF-994F-9F48-5E93175D3A81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DB18F-45B1-C846-AF08-DC15E29E5C86}" type="pres">
      <dgm:prSet presAssocID="{E52D808C-F8FF-994F-9F48-5E93175D3A81}" presName="Triangle" presStyleLbl="alignNode1" presStyleIdx="9" presStyleCnt="13"/>
      <dgm:spPr/>
    </dgm:pt>
    <dgm:pt modelId="{97D15172-D443-6245-9943-5D0BA7D53E03}" type="pres">
      <dgm:prSet presAssocID="{FCEA9148-81A6-BD44-866B-7FCCC9ED60CA}" presName="sibTrans" presStyleCnt="0"/>
      <dgm:spPr/>
    </dgm:pt>
    <dgm:pt modelId="{F1C8EFDC-E063-8A49-8F0D-4DA0E6E5D02A}" type="pres">
      <dgm:prSet presAssocID="{FCEA9148-81A6-BD44-866B-7FCCC9ED60CA}" presName="space" presStyleCnt="0"/>
      <dgm:spPr/>
    </dgm:pt>
    <dgm:pt modelId="{8CE07868-5B71-6745-8951-4488F4B5E3BE}" type="pres">
      <dgm:prSet presAssocID="{39266C5D-17C6-C941-947A-E8C9FF562E00}" presName="composite" presStyleCnt="0"/>
      <dgm:spPr/>
    </dgm:pt>
    <dgm:pt modelId="{9138A09A-CBA4-8644-BFF8-FC2C5FE2D2CA}" type="pres">
      <dgm:prSet presAssocID="{39266C5D-17C6-C941-947A-E8C9FF562E00}" presName="LShape" presStyleLbl="alignNode1" presStyleIdx="10" presStyleCnt="13"/>
      <dgm:spPr/>
    </dgm:pt>
    <dgm:pt modelId="{81769709-3EC2-C64D-805B-3E20A4ECD909}" type="pres">
      <dgm:prSet presAssocID="{39266C5D-17C6-C941-947A-E8C9FF562E00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739EB-C858-4D41-A090-6019CC878519}" type="pres">
      <dgm:prSet presAssocID="{39266C5D-17C6-C941-947A-E8C9FF562E00}" presName="Triangle" presStyleLbl="alignNode1" presStyleIdx="11" presStyleCnt="13"/>
      <dgm:spPr/>
    </dgm:pt>
    <dgm:pt modelId="{8067EDDB-C1B1-6342-9BA1-83FFBD876627}" type="pres">
      <dgm:prSet presAssocID="{97EBF3AD-C367-6546-A286-D32BA6325109}" presName="sibTrans" presStyleCnt="0"/>
      <dgm:spPr/>
    </dgm:pt>
    <dgm:pt modelId="{0CBA301D-654E-3A4D-85D4-93B92BF6BEAA}" type="pres">
      <dgm:prSet presAssocID="{97EBF3AD-C367-6546-A286-D32BA6325109}" presName="space" presStyleCnt="0"/>
      <dgm:spPr/>
    </dgm:pt>
    <dgm:pt modelId="{CCF869C1-3C4F-C140-AC77-64300C834E13}" type="pres">
      <dgm:prSet presAssocID="{F447266B-4CF9-9544-90B1-D85427CFC316}" presName="composite" presStyleCnt="0"/>
      <dgm:spPr/>
    </dgm:pt>
    <dgm:pt modelId="{8DBDB2FC-6E39-CD41-914E-94274AD6DC29}" type="pres">
      <dgm:prSet presAssocID="{F447266B-4CF9-9544-90B1-D85427CFC316}" presName="LShape" presStyleLbl="alignNode1" presStyleIdx="12" presStyleCnt="13"/>
      <dgm:spPr/>
    </dgm:pt>
    <dgm:pt modelId="{A82715D4-0822-9F4C-96A8-01F989C13A8C}" type="pres">
      <dgm:prSet presAssocID="{F447266B-4CF9-9544-90B1-D85427CFC316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2DCD7A-E7D5-D448-9495-863D07D6DF4A}" type="presOf" srcId="{C17DAE52-05C9-D040-9329-05DDB99219D4}" destId="{F1AA4646-EE24-4F45-9D6F-0104F0B38DBF}" srcOrd="0" destOrd="0" presId="urn:microsoft.com/office/officeart/2009/3/layout/StepUpProcess"/>
    <dgm:cxn modelId="{F04B51CA-FC22-E045-A72F-F3C0769934E2}" srcId="{DC6B03AE-364B-C04C-A6F5-5D6ABC6847D7}" destId="{43667974-E3E7-6F40-8D57-DC7FADC8B130}" srcOrd="2" destOrd="0" parTransId="{B0474970-0E20-8C40-94E1-7EA43DE51043}" sibTransId="{33C7DE53-12E4-B84F-8B5F-9856DC685879}"/>
    <dgm:cxn modelId="{9D9CE7AB-8D0A-5C4C-A2CE-EF6D46D09E5B}" srcId="{DC6B03AE-364B-C04C-A6F5-5D6ABC6847D7}" destId="{39266C5D-17C6-C941-947A-E8C9FF562E00}" srcOrd="5" destOrd="0" parTransId="{3496268A-7D02-5F41-848B-EC933A7D61F2}" sibTransId="{97EBF3AD-C367-6546-A286-D32BA6325109}"/>
    <dgm:cxn modelId="{B0488729-B992-6C4A-983C-BD2B56B27B74}" type="presOf" srcId="{DC6B03AE-364B-C04C-A6F5-5D6ABC6847D7}" destId="{587A98A1-0509-164C-A4F2-E7E2D275403A}" srcOrd="0" destOrd="0" presId="urn:microsoft.com/office/officeart/2009/3/layout/StepUpProcess"/>
    <dgm:cxn modelId="{219B74B1-1F94-1E44-B773-A8FAEEBE9832}" srcId="{DC6B03AE-364B-C04C-A6F5-5D6ABC6847D7}" destId="{C17DAE52-05C9-D040-9329-05DDB99219D4}" srcOrd="1" destOrd="0" parTransId="{C2B2588A-E827-F344-99B1-933D334DFF60}" sibTransId="{30ED3563-F191-0348-A754-BA844E82F8D0}"/>
    <dgm:cxn modelId="{AB0A583E-B065-5740-98FF-3CEA0D9D108F}" srcId="{DC6B03AE-364B-C04C-A6F5-5D6ABC6847D7}" destId="{E52D808C-F8FF-994F-9F48-5E93175D3A81}" srcOrd="4" destOrd="0" parTransId="{308DAF22-43B9-3741-A0A6-23979FEF4EC0}" sibTransId="{FCEA9148-81A6-BD44-866B-7FCCC9ED60CA}"/>
    <dgm:cxn modelId="{B655AD9F-BF07-D245-8DF1-C0D77BC47CFD}" type="presOf" srcId="{F447266B-4CF9-9544-90B1-D85427CFC316}" destId="{A82715D4-0822-9F4C-96A8-01F989C13A8C}" srcOrd="0" destOrd="0" presId="urn:microsoft.com/office/officeart/2009/3/layout/StepUpProcess"/>
    <dgm:cxn modelId="{113C6231-DC5A-5E4A-B39C-152D4D8B6618}" type="presOf" srcId="{43667974-E3E7-6F40-8D57-DC7FADC8B130}" destId="{83804BB4-3B44-844A-BCF9-21780FC1BBDD}" srcOrd="0" destOrd="0" presId="urn:microsoft.com/office/officeart/2009/3/layout/StepUpProcess"/>
    <dgm:cxn modelId="{AFC97DED-CA7D-034E-918E-90B5BA4628AA}" type="presOf" srcId="{13995AC5-8654-4745-B371-F7BA4C41FE79}" destId="{BC4BBB7A-B723-2E42-A27A-79DF3033A5BE}" srcOrd="0" destOrd="0" presId="urn:microsoft.com/office/officeart/2009/3/layout/StepUpProcess"/>
    <dgm:cxn modelId="{DC8B96EC-8A3B-514A-973B-56AA4D164524}" srcId="{DC6B03AE-364B-C04C-A6F5-5D6ABC6847D7}" destId="{F447266B-4CF9-9544-90B1-D85427CFC316}" srcOrd="6" destOrd="0" parTransId="{E87D0749-928A-7040-9D5A-C480CCA52EBE}" sibTransId="{99BA378C-6214-BE41-BC93-92001F8F81E2}"/>
    <dgm:cxn modelId="{C53708BF-00C7-8D43-8E1F-2628557836B7}" type="presOf" srcId="{39266C5D-17C6-C941-947A-E8C9FF562E00}" destId="{81769709-3EC2-C64D-805B-3E20A4ECD909}" srcOrd="0" destOrd="0" presId="urn:microsoft.com/office/officeart/2009/3/layout/StepUpProcess"/>
    <dgm:cxn modelId="{2BE38B41-25D2-0542-8850-CA9083AEDF10}" srcId="{DC6B03AE-364B-C04C-A6F5-5D6ABC6847D7}" destId="{13995AC5-8654-4745-B371-F7BA4C41FE79}" srcOrd="0" destOrd="0" parTransId="{90F061DE-A605-EA47-821F-73F31C3C2134}" sibTransId="{A40D84ED-3D43-8A47-88F6-4F676E883486}"/>
    <dgm:cxn modelId="{357A97D1-3B71-7745-AFC9-D3E5BFC2D6E9}" srcId="{DC6B03AE-364B-C04C-A6F5-5D6ABC6847D7}" destId="{6F3AC311-07AC-C04B-AD0C-9200618DEBCD}" srcOrd="3" destOrd="0" parTransId="{E1F5BDF4-69D2-F24C-8AA7-57FA0260779D}" sibTransId="{65469086-1EB0-614A-A687-4F9B37CE18DB}"/>
    <dgm:cxn modelId="{244E4F60-9D41-2E47-BD4C-E5ACF0EFBC9D}" type="presOf" srcId="{E52D808C-F8FF-994F-9F48-5E93175D3A81}" destId="{4F9A2DEC-C647-B74B-B2B4-B26B75CC5A35}" srcOrd="0" destOrd="0" presId="urn:microsoft.com/office/officeart/2009/3/layout/StepUpProcess"/>
    <dgm:cxn modelId="{C5A2C469-B9B7-4E45-9F9D-2AA3929157E4}" type="presOf" srcId="{6F3AC311-07AC-C04B-AD0C-9200618DEBCD}" destId="{6CFB255A-861E-4044-AD64-F69D53F0679E}" srcOrd="0" destOrd="0" presId="urn:microsoft.com/office/officeart/2009/3/layout/StepUpProcess"/>
    <dgm:cxn modelId="{A4ED9AA0-1658-4843-8482-FCBDE37C4C21}" type="presParOf" srcId="{587A98A1-0509-164C-A4F2-E7E2D275403A}" destId="{F8CB2DAF-FC9D-C546-B81E-D3BE40DC7511}" srcOrd="0" destOrd="0" presId="urn:microsoft.com/office/officeart/2009/3/layout/StepUpProcess"/>
    <dgm:cxn modelId="{BA47C958-3B56-3948-AB2B-91079F69A1FB}" type="presParOf" srcId="{F8CB2DAF-FC9D-C546-B81E-D3BE40DC7511}" destId="{A89F8411-30CE-164F-9AFE-C48B9BABC842}" srcOrd="0" destOrd="0" presId="urn:microsoft.com/office/officeart/2009/3/layout/StepUpProcess"/>
    <dgm:cxn modelId="{C2922F38-7EBB-4247-82C7-97E1C410E842}" type="presParOf" srcId="{F8CB2DAF-FC9D-C546-B81E-D3BE40DC7511}" destId="{BC4BBB7A-B723-2E42-A27A-79DF3033A5BE}" srcOrd="1" destOrd="0" presId="urn:microsoft.com/office/officeart/2009/3/layout/StepUpProcess"/>
    <dgm:cxn modelId="{9DDEE607-F125-024C-8BCE-1E714906812B}" type="presParOf" srcId="{F8CB2DAF-FC9D-C546-B81E-D3BE40DC7511}" destId="{1891C708-2AC6-2A4C-9872-D3FA97491ADE}" srcOrd="2" destOrd="0" presId="urn:microsoft.com/office/officeart/2009/3/layout/StepUpProcess"/>
    <dgm:cxn modelId="{EEC81C12-35AF-1E4A-B4AE-34B1FC1CFD11}" type="presParOf" srcId="{587A98A1-0509-164C-A4F2-E7E2D275403A}" destId="{65E98A99-8463-A747-8D5F-6ED2A4C5A0E8}" srcOrd="1" destOrd="0" presId="urn:microsoft.com/office/officeart/2009/3/layout/StepUpProcess"/>
    <dgm:cxn modelId="{E6B9795E-7032-FD4B-B324-5B215445E46E}" type="presParOf" srcId="{65E98A99-8463-A747-8D5F-6ED2A4C5A0E8}" destId="{5843D6A4-D595-6342-8934-D9E88DEDF583}" srcOrd="0" destOrd="0" presId="urn:microsoft.com/office/officeart/2009/3/layout/StepUpProcess"/>
    <dgm:cxn modelId="{6CDAB338-0518-4E4A-93A2-2D747372B697}" type="presParOf" srcId="{587A98A1-0509-164C-A4F2-E7E2D275403A}" destId="{0CEB3459-9726-FE4D-8F89-D96F1F68E1CD}" srcOrd="2" destOrd="0" presId="urn:microsoft.com/office/officeart/2009/3/layout/StepUpProcess"/>
    <dgm:cxn modelId="{8E7BE307-BC2A-4A42-8828-304167CBFFDC}" type="presParOf" srcId="{0CEB3459-9726-FE4D-8F89-D96F1F68E1CD}" destId="{644574FD-B924-F24D-B794-CBB8995521D3}" srcOrd="0" destOrd="0" presId="urn:microsoft.com/office/officeart/2009/3/layout/StepUpProcess"/>
    <dgm:cxn modelId="{CAC2DB61-6439-1B43-AD4C-D86F4B1B74B8}" type="presParOf" srcId="{0CEB3459-9726-FE4D-8F89-D96F1F68E1CD}" destId="{F1AA4646-EE24-4F45-9D6F-0104F0B38DBF}" srcOrd="1" destOrd="0" presId="urn:microsoft.com/office/officeart/2009/3/layout/StepUpProcess"/>
    <dgm:cxn modelId="{71F88F86-0B26-C94A-A7BF-F8348B992488}" type="presParOf" srcId="{0CEB3459-9726-FE4D-8F89-D96F1F68E1CD}" destId="{74FEC4B4-E992-C741-A98F-CD831EA43A17}" srcOrd="2" destOrd="0" presId="urn:microsoft.com/office/officeart/2009/3/layout/StepUpProcess"/>
    <dgm:cxn modelId="{37952637-271B-3744-A362-9476F612A67D}" type="presParOf" srcId="{587A98A1-0509-164C-A4F2-E7E2D275403A}" destId="{516F4608-B002-EE42-B214-0B3E2D2DC801}" srcOrd="3" destOrd="0" presId="urn:microsoft.com/office/officeart/2009/3/layout/StepUpProcess"/>
    <dgm:cxn modelId="{C95250DD-5C07-144C-B861-4E507FCA4F13}" type="presParOf" srcId="{516F4608-B002-EE42-B214-0B3E2D2DC801}" destId="{8402DC8C-DF39-614F-8C6F-BF9EF972CB32}" srcOrd="0" destOrd="0" presId="urn:microsoft.com/office/officeart/2009/3/layout/StepUpProcess"/>
    <dgm:cxn modelId="{E4164FA4-7D63-FC4B-813F-9DDCD53FCB75}" type="presParOf" srcId="{587A98A1-0509-164C-A4F2-E7E2D275403A}" destId="{EDB252BA-1DDE-B54C-893C-FA4416548E6A}" srcOrd="4" destOrd="0" presId="urn:microsoft.com/office/officeart/2009/3/layout/StepUpProcess"/>
    <dgm:cxn modelId="{B34713FB-4330-F74D-9B7A-D12090B6B7B1}" type="presParOf" srcId="{EDB252BA-1DDE-B54C-893C-FA4416548E6A}" destId="{591190D8-C428-0945-800D-57A1E7B04880}" srcOrd="0" destOrd="0" presId="urn:microsoft.com/office/officeart/2009/3/layout/StepUpProcess"/>
    <dgm:cxn modelId="{344E7D39-21FE-144E-9FBF-7218B043DCE0}" type="presParOf" srcId="{EDB252BA-1DDE-B54C-893C-FA4416548E6A}" destId="{83804BB4-3B44-844A-BCF9-21780FC1BBDD}" srcOrd="1" destOrd="0" presId="urn:microsoft.com/office/officeart/2009/3/layout/StepUpProcess"/>
    <dgm:cxn modelId="{306B679E-ED4D-7548-9742-44EB1220D272}" type="presParOf" srcId="{EDB252BA-1DDE-B54C-893C-FA4416548E6A}" destId="{D1D7CBAB-6241-D647-96FF-43CC40BFFB83}" srcOrd="2" destOrd="0" presId="urn:microsoft.com/office/officeart/2009/3/layout/StepUpProcess"/>
    <dgm:cxn modelId="{BAF19AAE-E5C8-1446-A50A-0FB283A13124}" type="presParOf" srcId="{587A98A1-0509-164C-A4F2-E7E2D275403A}" destId="{61B6B7F0-3A91-CB4C-B2C3-56B19C113672}" srcOrd="5" destOrd="0" presId="urn:microsoft.com/office/officeart/2009/3/layout/StepUpProcess"/>
    <dgm:cxn modelId="{1CB1612D-8843-8C48-BCD3-3C0546E289CC}" type="presParOf" srcId="{61B6B7F0-3A91-CB4C-B2C3-56B19C113672}" destId="{F63252C0-ACD2-4E40-BE6C-48C7C7E7CBDA}" srcOrd="0" destOrd="0" presId="urn:microsoft.com/office/officeart/2009/3/layout/StepUpProcess"/>
    <dgm:cxn modelId="{7BBBADF1-233D-3B4B-BA97-7C5AFF337FB6}" type="presParOf" srcId="{587A98A1-0509-164C-A4F2-E7E2D275403A}" destId="{FDFCC709-3E17-A447-BFAD-5ED45C938CF8}" srcOrd="6" destOrd="0" presId="urn:microsoft.com/office/officeart/2009/3/layout/StepUpProcess"/>
    <dgm:cxn modelId="{C5A818FA-9F60-C44F-AC8F-80BC65B119C0}" type="presParOf" srcId="{FDFCC709-3E17-A447-BFAD-5ED45C938CF8}" destId="{53056569-89F3-114F-80EC-53EAD32C10C8}" srcOrd="0" destOrd="0" presId="urn:microsoft.com/office/officeart/2009/3/layout/StepUpProcess"/>
    <dgm:cxn modelId="{852E271E-9946-6F43-AF1E-B0B2FA601BA0}" type="presParOf" srcId="{FDFCC709-3E17-A447-BFAD-5ED45C938CF8}" destId="{6CFB255A-861E-4044-AD64-F69D53F0679E}" srcOrd="1" destOrd="0" presId="urn:microsoft.com/office/officeart/2009/3/layout/StepUpProcess"/>
    <dgm:cxn modelId="{A049D235-2EB1-2246-82DB-49882D534A98}" type="presParOf" srcId="{FDFCC709-3E17-A447-BFAD-5ED45C938CF8}" destId="{AD9CCFE3-F4B0-0A47-A806-57C31917F9CC}" srcOrd="2" destOrd="0" presId="urn:microsoft.com/office/officeart/2009/3/layout/StepUpProcess"/>
    <dgm:cxn modelId="{A696AD9F-BF03-1C49-AA80-363F893364DE}" type="presParOf" srcId="{587A98A1-0509-164C-A4F2-E7E2D275403A}" destId="{EB57930C-B8DB-7B46-9FCA-5D5039205EF4}" srcOrd="7" destOrd="0" presId="urn:microsoft.com/office/officeart/2009/3/layout/StepUpProcess"/>
    <dgm:cxn modelId="{4694566D-5967-5249-8C8D-04F9973D7FA2}" type="presParOf" srcId="{EB57930C-B8DB-7B46-9FCA-5D5039205EF4}" destId="{E438AE2D-E54F-6641-A34D-2C4187D925C2}" srcOrd="0" destOrd="0" presId="urn:microsoft.com/office/officeart/2009/3/layout/StepUpProcess"/>
    <dgm:cxn modelId="{A268F96A-1E4C-F145-89B3-2B7B02CDE046}" type="presParOf" srcId="{587A98A1-0509-164C-A4F2-E7E2D275403A}" destId="{A7842CFE-7BCC-C84B-9BEA-4A502576B4DD}" srcOrd="8" destOrd="0" presId="urn:microsoft.com/office/officeart/2009/3/layout/StepUpProcess"/>
    <dgm:cxn modelId="{7E01FFD8-6508-EC40-AEB1-F61CFEA0758C}" type="presParOf" srcId="{A7842CFE-7BCC-C84B-9BEA-4A502576B4DD}" destId="{3C80BA80-9EA6-E944-9CEC-590E97BE3F1E}" srcOrd="0" destOrd="0" presId="urn:microsoft.com/office/officeart/2009/3/layout/StepUpProcess"/>
    <dgm:cxn modelId="{9D902F84-E639-4448-BAE6-362F88DAA215}" type="presParOf" srcId="{A7842CFE-7BCC-C84B-9BEA-4A502576B4DD}" destId="{4F9A2DEC-C647-B74B-B2B4-B26B75CC5A35}" srcOrd="1" destOrd="0" presId="urn:microsoft.com/office/officeart/2009/3/layout/StepUpProcess"/>
    <dgm:cxn modelId="{F1357193-F539-4E4C-A278-DDC31446EA45}" type="presParOf" srcId="{A7842CFE-7BCC-C84B-9BEA-4A502576B4DD}" destId="{DD5DB18F-45B1-C846-AF08-DC15E29E5C86}" srcOrd="2" destOrd="0" presId="urn:microsoft.com/office/officeart/2009/3/layout/StepUpProcess"/>
    <dgm:cxn modelId="{F081743C-E5D3-1C46-9127-1FF975ACC1F1}" type="presParOf" srcId="{587A98A1-0509-164C-A4F2-E7E2D275403A}" destId="{97D15172-D443-6245-9943-5D0BA7D53E03}" srcOrd="9" destOrd="0" presId="urn:microsoft.com/office/officeart/2009/3/layout/StepUpProcess"/>
    <dgm:cxn modelId="{C2274789-B51F-4F42-9102-419B6D1F568A}" type="presParOf" srcId="{97D15172-D443-6245-9943-5D0BA7D53E03}" destId="{F1C8EFDC-E063-8A49-8F0D-4DA0E6E5D02A}" srcOrd="0" destOrd="0" presId="urn:microsoft.com/office/officeart/2009/3/layout/StepUpProcess"/>
    <dgm:cxn modelId="{1EEE2E88-B9EE-C248-8D66-ABBBD977334B}" type="presParOf" srcId="{587A98A1-0509-164C-A4F2-E7E2D275403A}" destId="{8CE07868-5B71-6745-8951-4488F4B5E3BE}" srcOrd="10" destOrd="0" presId="urn:microsoft.com/office/officeart/2009/3/layout/StepUpProcess"/>
    <dgm:cxn modelId="{A3AB9CE6-1CF0-5C4C-9495-FEB1A26FF33A}" type="presParOf" srcId="{8CE07868-5B71-6745-8951-4488F4B5E3BE}" destId="{9138A09A-CBA4-8644-BFF8-FC2C5FE2D2CA}" srcOrd="0" destOrd="0" presId="urn:microsoft.com/office/officeart/2009/3/layout/StepUpProcess"/>
    <dgm:cxn modelId="{862966CF-9215-3149-9FF2-1BE03299759B}" type="presParOf" srcId="{8CE07868-5B71-6745-8951-4488F4B5E3BE}" destId="{81769709-3EC2-C64D-805B-3E20A4ECD909}" srcOrd="1" destOrd="0" presId="urn:microsoft.com/office/officeart/2009/3/layout/StepUpProcess"/>
    <dgm:cxn modelId="{006B7E3B-7F8E-4446-87F5-AB5C351039E7}" type="presParOf" srcId="{8CE07868-5B71-6745-8951-4488F4B5E3BE}" destId="{819739EB-C858-4D41-A090-6019CC878519}" srcOrd="2" destOrd="0" presId="urn:microsoft.com/office/officeart/2009/3/layout/StepUpProcess"/>
    <dgm:cxn modelId="{CDDD6218-BE96-3940-A6FC-11A2FC7FB981}" type="presParOf" srcId="{587A98A1-0509-164C-A4F2-E7E2D275403A}" destId="{8067EDDB-C1B1-6342-9BA1-83FFBD876627}" srcOrd="11" destOrd="0" presId="urn:microsoft.com/office/officeart/2009/3/layout/StepUpProcess"/>
    <dgm:cxn modelId="{0E87D12A-85C9-B449-9ED2-2AE4C051894B}" type="presParOf" srcId="{8067EDDB-C1B1-6342-9BA1-83FFBD876627}" destId="{0CBA301D-654E-3A4D-85D4-93B92BF6BEAA}" srcOrd="0" destOrd="0" presId="urn:microsoft.com/office/officeart/2009/3/layout/StepUpProcess"/>
    <dgm:cxn modelId="{62DEF0B5-3F1E-6945-B8F4-EE853159E91A}" type="presParOf" srcId="{587A98A1-0509-164C-A4F2-E7E2D275403A}" destId="{CCF869C1-3C4F-C140-AC77-64300C834E13}" srcOrd="12" destOrd="0" presId="urn:microsoft.com/office/officeart/2009/3/layout/StepUpProcess"/>
    <dgm:cxn modelId="{E0995E6A-9218-5F4D-8292-C644DCF5DF9F}" type="presParOf" srcId="{CCF869C1-3C4F-C140-AC77-64300C834E13}" destId="{8DBDB2FC-6E39-CD41-914E-94274AD6DC29}" srcOrd="0" destOrd="0" presId="urn:microsoft.com/office/officeart/2009/3/layout/StepUpProcess"/>
    <dgm:cxn modelId="{2AEB3572-D597-0A46-8EF4-481DCF1C151D}" type="presParOf" srcId="{CCF869C1-3C4F-C140-AC77-64300C834E13}" destId="{A82715D4-0822-9F4C-96A8-01F989C13A8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2A3B7-1997-754B-B586-00082219A4EB}">
      <dsp:nvSpPr>
        <dsp:cNvPr id="0" name=""/>
        <dsp:cNvSpPr/>
      </dsp:nvSpPr>
      <dsp:spPr>
        <a:xfrm>
          <a:off x="0" y="852849"/>
          <a:ext cx="6096000" cy="2358300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126260-BFFF-7D4F-A2C6-39D48FDBC16C}">
      <dsp:nvSpPr>
        <dsp:cNvPr id="0" name=""/>
        <dsp:cNvSpPr/>
      </dsp:nvSpPr>
      <dsp:spPr>
        <a:xfrm>
          <a:off x="4017466" y="1442425"/>
          <a:ext cx="1468933" cy="1179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Shock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bg1"/>
              </a:solidFill>
            </a:rPr>
            <a:t>Hipotensi</a:t>
          </a:r>
          <a:r>
            <a:rPr lang="en-US" sz="2000" kern="1200" dirty="0" err="1" smtClean="0">
              <a:solidFill>
                <a:schemeClr val="bg1"/>
              </a:solidFill>
            </a:rPr>
            <a:t>ó</a:t>
          </a:r>
          <a:r>
            <a:rPr lang="en-US" sz="2000" kern="1200" dirty="0" err="1" smtClean="0">
              <a:solidFill>
                <a:schemeClr val="bg1"/>
              </a:solidFill>
            </a:rPr>
            <a:t>n</a:t>
          </a:r>
          <a:r>
            <a:rPr lang="en-US" sz="2000" kern="1200" dirty="0" smtClean="0">
              <a:solidFill>
                <a:schemeClr val="bg1"/>
              </a:solidFill>
            </a:rPr>
            <a:t> 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017466" y="1442425"/>
        <a:ext cx="1468933" cy="1179150"/>
      </dsp:txXfrm>
    </dsp:sp>
    <dsp:sp modelId="{DBAF58DD-F518-E447-8B3A-C074B7DE6C33}">
      <dsp:nvSpPr>
        <dsp:cNvPr id="0" name=""/>
        <dsp:cNvSpPr/>
      </dsp:nvSpPr>
      <dsp:spPr>
        <a:xfrm>
          <a:off x="2254746" y="1442425"/>
          <a:ext cx="1468933" cy="1179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bg1"/>
              </a:solidFill>
            </a:rPr>
            <a:t>Ampollas</a:t>
          </a:r>
          <a:endParaRPr lang="en-US" sz="200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bg1"/>
              </a:solidFill>
            </a:rPr>
            <a:t>Fiebre</a:t>
          </a:r>
          <a:endParaRPr lang="en-US" sz="200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bg1"/>
              </a:solidFill>
            </a:rPr>
            <a:t>Escalofrios</a:t>
          </a:r>
          <a:endParaRPr lang="en-US" sz="2000" kern="1200" dirty="0" smtClean="0">
            <a:solidFill>
              <a:schemeClr val="bg1"/>
            </a:solidFill>
          </a:endParaRPr>
        </a:p>
      </dsp:txBody>
      <dsp:txXfrm>
        <a:off x="2254746" y="1442425"/>
        <a:ext cx="1468933" cy="1179150"/>
      </dsp:txXfrm>
    </dsp:sp>
    <dsp:sp modelId="{9871C902-1DB2-074D-B6C2-3C7AA8CDAB9E}">
      <dsp:nvSpPr>
        <dsp:cNvPr id="0" name=""/>
        <dsp:cNvSpPr/>
      </dsp:nvSpPr>
      <dsp:spPr>
        <a:xfrm>
          <a:off x="492025" y="1442425"/>
          <a:ext cx="1468933" cy="1179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bg1"/>
              </a:solidFill>
            </a:rPr>
            <a:t>Eritema</a:t>
          </a:r>
          <a:endParaRPr lang="en-US" sz="2200" kern="1200" dirty="0" smtClean="0">
            <a:solidFill>
              <a:schemeClr val="bg1"/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bg1"/>
              </a:solidFill>
            </a:rPr>
            <a:t>Inflamaci</a:t>
          </a:r>
          <a:r>
            <a:rPr lang="en-US" sz="2200" kern="1200" dirty="0" err="1" smtClean="0">
              <a:solidFill>
                <a:schemeClr val="bg1"/>
              </a:solidFill>
            </a:rPr>
            <a:t>ó</a:t>
          </a:r>
          <a:r>
            <a:rPr lang="en-US" sz="2200" kern="1200" dirty="0" err="1" smtClean="0">
              <a:solidFill>
                <a:schemeClr val="bg1"/>
              </a:solidFill>
            </a:rPr>
            <a:t>n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492025" y="1442425"/>
        <a:ext cx="1468933" cy="1179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F8411-30CE-164F-9AFE-C48B9BABC842}">
      <dsp:nvSpPr>
        <dsp:cNvPr id="0" name=""/>
        <dsp:cNvSpPr/>
      </dsp:nvSpPr>
      <dsp:spPr>
        <a:xfrm rot="5400000">
          <a:off x="227288" y="2733793"/>
          <a:ext cx="677743" cy="112775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4BBB7A-B723-2E42-A27A-79DF3033A5BE}">
      <dsp:nvSpPr>
        <dsp:cNvPr id="0" name=""/>
        <dsp:cNvSpPr/>
      </dsp:nvSpPr>
      <dsp:spPr>
        <a:xfrm>
          <a:off x="114155" y="3070747"/>
          <a:ext cx="1018139" cy="892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1944, Benjamin Green</a:t>
          </a:r>
          <a:endParaRPr lang="en-US" sz="1100" kern="1200" dirty="0"/>
        </a:p>
      </dsp:txBody>
      <dsp:txXfrm>
        <a:off x="114155" y="3070747"/>
        <a:ext cx="1018139" cy="892458"/>
      </dsp:txXfrm>
    </dsp:sp>
    <dsp:sp modelId="{1891C708-2AC6-2A4C-9872-D3FA97491ADE}">
      <dsp:nvSpPr>
        <dsp:cNvPr id="0" name=""/>
        <dsp:cNvSpPr/>
      </dsp:nvSpPr>
      <dsp:spPr>
        <a:xfrm>
          <a:off x="940193" y="2650766"/>
          <a:ext cx="192101" cy="19210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4574FD-B924-F24D-B794-CBB8995521D3}">
      <dsp:nvSpPr>
        <dsp:cNvPr id="0" name=""/>
        <dsp:cNvSpPr/>
      </dsp:nvSpPr>
      <dsp:spPr>
        <a:xfrm rot="5400000">
          <a:off x="1473689" y="2425369"/>
          <a:ext cx="677743" cy="112775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AA4646-EE24-4F45-9D6F-0104F0B38DBF}">
      <dsp:nvSpPr>
        <dsp:cNvPr id="0" name=""/>
        <dsp:cNvSpPr/>
      </dsp:nvSpPr>
      <dsp:spPr>
        <a:xfrm>
          <a:off x="1360557" y="2762324"/>
          <a:ext cx="1018139" cy="892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1962, Franz </a:t>
          </a:r>
          <a:r>
            <a:rPr lang="en-US" sz="1100" kern="1200" dirty="0" err="1" smtClean="0"/>
            <a:t>Greiter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desarrolla</a:t>
          </a:r>
          <a:r>
            <a:rPr lang="en-US" sz="1100" kern="1200" dirty="0" smtClean="0"/>
            <a:t> SPF</a:t>
          </a:r>
          <a:endParaRPr lang="en-US" sz="1100" kern="1200" dirty="0"/>
        </a:p>
      </dsp:txBody>
      <dsp:txXfrm>
        <a:off x="1360557" y="2762324"/>
        <a:ext cx="1018139" cy="892458"/>
      </dsp:txXfrm>
    </dsp:sp>
    <dsp:sp modelId="{74FEC4B4-E992-C741-A98F-CD831EA43A17}">
      <dsp:nvSpPr>
        <dsp:cNvPr id="0" name=""/>
        <dsp:cNvSpPr/>
      </dsp:nvSpPr>
      <dsp:spPr>
        <a:xfrm>
          <a:off x="2186594" y="2342343"/>
          <a:ext cx="192101" cy="19210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1190D8-C428-0945-800D-57A1E7B04880}">
      <dsp:nvSpPr>
        <dsp:cNvPr id="0" name=""/>
        <dsp:cNvSpPr/>
      </dsp:nvSpPr>
      <dsp:spPr>
        <a:xfrm rot="5400000">
          <a:off x="2720090" y="2116946"/>
          <a:ext cx="677743" cy="112775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804BB4-3B44-844A-BCF9-21780FC1BBDD}">
      <dsp:nvSpPr>
        <dsp:cNvPr id="0" name=""/>
        <dsp:cNvSpPr/>
      </dsp:nvSpPr>
      <dsp:spPr>
        <a:xfrm>
          <a:off x="2606958" y="2453900"/>
          <a:ext cx="1018139" cy="892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1978, FDA </a:t>
          </a:r>
          <a:r>
            <a:rPr lang="en-US" sz="1100" kern="1200" dirty="0" err="1" smtClean="0"/>
            <a:t>adopta</a:t>
          </a:r>
          <a:r>
            <a:rPr lang="en-US" sz="1100" kern="1200" dirty="0" smtClean="0"/>
            <a:t> SPF</a:t>
          </a:r>
          <a:endParaRPr lang="en-US" sz="1100" kern="1200" dirty="0"/>
        </a:p>
      </dsp:txBody>
      <dsp:txXfrm>
        <a:off x="2606958" y="2453900"/>
        <a:ext cx="1018139" cy="892458"/>
      </dsp:txXfrm>
    </dsp:sp>
    <dsp:sp modelId="{D1D7CBAB-6241-D647-96FF-43CC40BFFB83}">
      <dsp:nvSpPr>
        <dsp:cNvPr id="0" name=""/>
        <dsp:cNvSpPr/>
      </dsp:nvSpPr>
      <dsp:spPr>
        <a:xfrm>
          <a:off x="3432995" y="2033920"/>
          <a:ext cx="192101" cy="19210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056569-89F3-114F-80EC-53EAD32C10C8}">
      <dsp:nvSpPr>
        <dsp:cNvPr id="0" name=""/>
        <dsp:cNvSpPr/>
      </dsp:nvSpPr>
      <dsp:spPr>
        <a:xfrm rot="5400000">
          <a:off x="3966491" y="1808523"/>
          <a:ext cx="677743" cy="112775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B255A-861E-4044-AD64-F69D53F0679E}">
      <dsp:nvSpPr>
        <dsp:cNvPr id="0" name=""/>
        <dsp:cNvSpPr/>
      </dsp:nvSpPr>
      <dsp:spPr>
        <a:xfrm>
          <a:off x="3853359" y="2145477"/>
          <a:ext cx="1018139" cy="892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1988, FDA </a:t>
          </a:r>
          <a:r>
            <a:rPr lang="en-US" sz="1100" kern="1200" dirty="0" err="1" smtClean="0"/>
            <a:t>aprobo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Avobenzona</a:t>
          </a:r>
          <a:endParaRPr lang="en-US" sz="1100" kern="1200" dirty="0"/>
        </a:p>
      </dsp:txBody>
      <dsp:txXfrm>
        <a:off x="3853359" y="2145477"/>
        <a:ext cx="1018139" cy="892458"/>
      </dsp:txXfrm>
    </dsp:sp>
    <dsp:sp modelId="{AD9CCFE3-F4B0-0A47-A806-57C31917F9CC}">
      <dsp:nvSpPr>
        <dsp:cNvPr id="0" name=""/>
        <dsp:cNvSpPr/>
      </dsp:nvSpPr>
      <dsp:spPr>
        <a:xfrm>
          <a:off x="4679396" y="1725497"/>
          <a:ext cx="192101" cy="19210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80BA80-9EA6-E944-9CEC-590E97BE3F1E}">
      <dsp:nvSpPr>
        <dsp:cNvPr id="0" name=""/>
        <dsp:cNvSpPr/>
      </dsp:nvSpPr>
      <dsp:spPr>
        <a:xfrm rot="5400000">
          <a:off x="5212892" y="1500100"/>
          <a:ext cx="677743" cy="112775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9A2DEC-C647-B74B-B2B4-B26B75CC5A35}">
      <dsp:nvSpPr>
        <dsp:cNvPr id="0" name=""/>
        <dsp:cNvSpPr/>
      </dsp:nvSpPr>
      <dsp:spPr>
        <a:xfrm>
          <a:off x="5099760" y="1837054"/>
          <a:ext cx="1018139" cy="892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Mas de 30 </a:t>
          </a:r>
          <a:r>
            <a:rPr lang="en-US" sz="1100" kern="1200" dirty="0" err="1" smtClean="0"/>
            <a:t>filtros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conocidos</a:t>
          </a:r>
          <a:endParaRPr lang="en-US" sz="1100" kern="1200" dirty="0"/>
        </a:p>
      </dsp:txBody>
      <dsp:txXfrm>
        <a:off x="5099760" y="1837054"/>
        <a:ext cx="1018139" cy="892458"/>
      </dsp:txXfrm>
    </dsp:sp>
    <dsp:sp modelId="{DD5DB18F-45B1-C846-AF08-DC15E29E5C86}">
      <dsp:nvSpPr>
        <dsp:cNvPr id="0" name=""/>
        <dsp:cNvSpPr/>
      </dsp:nvSpPr>
      <dsp:spPr>
        <a:xfrm>
          <a:off x="5925797" y="1417073"/>
          <a:ext cx="192101" cy="19210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8A09A-CBA4-8644-BFF8-FC2C5FE2D2CA}">
      <dsp:nvSpPr>
        <dsp:cNvPr id="0" name=""/>
        <dsp:cNvSpPr/>
      </dsp:nvSpPr>
      <dsp:spPr>
        <a:xfrm rot="5400000">
          <a:off x="6459294" y="1191676"/>
          <a:ext cx="677743" cy="112775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769709-3EC2-C64D-805B-3E20A4ECD909}">
      <dsp:nvSpPr>
        <dsp:cNvPr id="0" name=""/>
        <dsp:cNvSpPr/>
      </dsp:nvSpPr>
      <dsp:spPr>
        <a:xfrm>
          <a:off x="6346161" y="1528631"/>
          <a:ext cx="1018139" cy="892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2012 </a:t>
          </a:r>
          <a:r>
            <a:rPr lang="en-US" sz="1100" kern="1200" dirty="0" err="1" smtClean="0"/>
            <a:t>regulaciones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estrictas</a:t>
          </a:r>
          <a:r>
            <a:rPr lang="en-US" sz="1100" kern="1200" dirty="0" smtClean="0"/>
            <a:t> </a:t>
          </a:r>
          <a:endParaRPr lang="en-US" sz="1100" kern="1200" dirty="0"/>
        </a:p>
      </dsp:txBody>
      <dsp:txXfrm>
        <a:off x="6346161" y="1528631"/>
        <a:ext cx="1018139" cy="892458"/>
      </dsp:txXfrm>
    </dsp:sp>
    <dsp:sp modelId="{819739EB-C858-4D41-A090-6019CC878519}">
      <dsp:nvSpPr>
        <dsp:cNvPr id="0" name=""/>
        <dsp:cNvSpPr/>
      </dsp:nvSpPr>
      <dsp:spPr>
        <a:xfrm>
          <a:off x="7172199" y="1108650"/>
          <a:ext cx="192101" cy="19210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BDB2FC-6E39-CD41-914E-94274AD6DC29}">
      <dsp:nvSpPr>
        <dsp:cNvPr id="0" name=""/>
        <dsp:cNvSpPr/>
      </dsp:nvSpPr>
      <dsp:spPr>
        <a:xfrm rot="5400000">
          <a:off x="7705695" y="883253"/>
          <a:ext cx="677743" cy="112775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2715D4-0822-9F4C-96A8-01F989C13A8C}">
      <dsp:nvSpPr>
        <dsp:cNvPr id="0" name=""/>
        <dsp:cNvSpPr/>
      </dsp:nvSpPr>
      <dsp:spPr>
        <a:xfrm>
          <a:off x="7592562" y="1220208"/>
          <a:ext cx="1018139" cy="892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USA </a:t>
          </a:r>
          <a:r>
            <a:rPr lang="en-US" sz="1100" kern="1200" dirty="0" err="1" smtClean="0"/>
            <a:t>vs</a:t>
          </a:r>
          <a:r>
            <a:rPr lang="en-US" sz="1100" kern="1200" dirty="0" smtClean="0"/>
            <a:t> Europa </a:t>
          </a:r>
          <a:r>
            <a:rPr lang="en-US" sz="1100" kern="1200" dirty="0" err="1" smtClean="0"/>
            <a:t>tienes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diferentes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filtros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solares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aprobados</a:t>
          </a:r>
          <a:endParaRPr lang="en-US" sz="1100" kern="1200" dirty="0"/>
        </a:p>
      </dsp:txBody>
      <dsp:txXfrm>
        <a:off x="7592562" y="1220208"/>
        <a:ext cx="1018139" cy="892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65803-F9EB-7E4B-9527-95D7B3D04016}" type="datetimeFigureOut">
              <a:rPr lang="en-US" smtClean="0"/>
              <a:t>5/7/17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56BB9-4D79-9C43-8890-84927177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9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Lamparas</a:t>
            </a:r>
            <a:r>
              <a:rPr lang="en-US" baseline="0" dirty="0" smtClean="0"/>
              <a:t> de UV: se </a:t>
            </a:r>
            <a:r>
              <a:rPr lang="en-US" baseline="0" dirty="0" err="1" smtClean="0"/>
              <a:t>expone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hasta 12 </a:t>
            </a:r>
            <a:r>
              <a:rPr lang="en-US" baseline="0" dirty="0" err="1" smtClean="0"/>
              <a:t>veces</a:t>
            </a:r>
            <a:r>
              <a:rPr lang="en-US" baseline="0" dirty="0" smtClean="0"/>
              <a:t> mas UVA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el sol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56BB9-4D79-9C43-8890-8492717784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0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deseamos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permanecer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jovenes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saludables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mantener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nuestro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aspecto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sumamente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imortante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prteccion</a:t>
            </a:r>
            <a:r>
              <a:rPr lang="en-US" baseline="0" dirty="0" smtClean="0"/>
              <a:t> solar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durante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nuestra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56BB9-4D79-9C43-8890-8492717784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9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Envejecimiento</a:t>
            </a:r>
            <a:r>
              <a:rPr lang="en-US" dirty="0" smtClean="0"/>
              <a:t> </a:t>
            </a:r>
            <a:r>
              <a:rPr lang="en-US" dirty="0" err="1" smtClean="0"/>
              <a:t>prematuro</a:t>
            </a:r>
            <a:r>
              <a:rPr lang="en-US" dirty="0" smtClean="0"/>
              <a:t> de la </a:t>
            </a:r>
            <a:r>
              <a:rPr lang="en-US" dirty="0" err="1" smtClean="0"/>
              <a:t>piel</a:t>
            </a:r>
            <a:r>
              <a:rPr lang="en-US" dirty="0" smtClean="0"/>
              <a:t> </a:t>
            </a:r>
            <a:r>
              <a:rPr lang="en-US" dirty="0" err="1" smtClean="0"/>
              <a:t>causado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la </a:t>
            </a:r>
            <a:r>
              <a:rPr lang="en-US" dirty="0" err="1" smtClean="0"/>
              <a:t>exposición</a:t>
            </a:r>
            <a:r>
              <a:rPr lang="en-US" dirty="0" smtClean="0"/>
              <a:t> </a:t>
            </a:r>
            <a:r>
              <a:rPr lang="en-US" dirty="0" err="1" smtClean="0"/>
              <a:t>repetida</a:t>
            </a:r>
            <a:r>
              <a:rPr lang="en-US" dirty="0" smtClean="0"/>
              <a:t> a la </a:t>
            </a:r>
            <a:r>
              <a:rPr lang="en-US" dirty="0" err="1" smtClean="0"/>
              <a:t>radiación</a:t>
            </a:r>
            <a:r>
              <a:rPr lang="en-US" dirty="0" smtClean="0"/>
              <a:t> UV del sol y / o </a:t>
            </a:r>
            <a:r>
              <a:rPr lang="en-US" dirty="0" err="1" smtClean="0"/>
              <a:t>fuentes</a:t>
            </a:r>
            <a:r>
              <a:rPr lang="en-US" dirty="0" smtClean="0"/>
              <a:t> </a:t>
            </a:r>
            <a:r>
              <a:rPr lang="en-US" dirty="0" err="1" smtClean="0"/>
              <a:t>artificiales</a:t>
            </a:r>
            <a:r>
              <a:rPr lang="en-US" dirty="0" smtClean="0"/>
              <a:t> de UV,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lámparas</a:t>
            </a:r>
            <a:r>
              <a:rPr lang="en-US" dirty="0" smtClean="0"/>
              <a:t> de </a:t>
            </a:r>
            <a:r>
              <a:rPr lang="en-US" dirty="0" err="1" smtClean="0"/>
              <a:t>bronceado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56BB9-4D79-9C43-8890-8492717784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52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penetra</a:t>
            </a:r>
            <a:r>
              <a:rPr lang="en-US" baseline="0" dirty="0" smtClean="0"/>
              <a:t> mas en la </a:t>
            </a:r>
            <a:r>
              <a:rPr lang="en-US" baseline="0" dirty="0" err="1" smtClean="0"/>
              <a:t>piel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contribuye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fotoenvejecimiento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ademas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generar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aumento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metaloproteinasas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degrada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colageno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resultado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arrugas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profundas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peridad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colageno</a:t>
            </a:r>
            <a:endParaRPr lang="en-US" baseline="0" dirty="0" smtClean="0"/>
          </a:p>
          <a:p>
            <a:r>
              <a:rPr lang="en-US" baseline="0" dirty="0" smtClean="0"/>
              <a:t>UVB </a:t>
            </a:r>
            <a:r>
              <a:rPr lang="en-US" baseline="0" dirty="0" err="1" smtClean="0"/>
              <a:t>contribuye</a:t>
            </a:r>
            <a:r>
              <a:rPr lang="en-US" baseline="0" dirty="0" smtClean="0"/>
              <a:t> a cancer </a:t>
            </a:r>
          </a:p>
          <a:p>
            <a:r>
              <a:rPr lang="en-US" baseline="0" dirty="0" err="1" smtClean="0"/>
              <a:t>Radiacion</a:t>
            </a:r>
            <a:r>
              <a:rPr lang="en-US" baseline="0" dirty="0" smtClean="0"/>
              <a:t> UV genera </a:t>
            </a:r>
            <a:r>
              <a:rPr lang="en-US" baseline="0" dirty="0" err="1" smtClean="0"/>
              <a:t>daño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intracelular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creando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especies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reactiva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oxigeno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mediadores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infalamtorios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56BB9-4D79-9C43-8890-8492717784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4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1944 Benjamin</a:t>
            </a:r>
            <a:r>
              <a:rPr lang="en-US" baseline="0" dirty="0" smtClean="0"/>
              <a:t> Green le </a:t>
            </a:r>
            <a:r>
              <a:rPr lang="en-US" baseline="0" dirty="0" err="1" smtClean="0"/>
              <a:t>daba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petrolato</a:t>
            </a:r>
            <a:r>
              <a:rPr lang="en-US" baseline="0" dirty="0" smtClean="0"/>
              <a:t> a los </a:t>
            </a:r>
            <a:r>
              <a:rPr lang="en-US" baseline="0" dirty="0" err="1" smtClean="0"/>
              <a:t>soldados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segunda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guerra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mudnial</a:t>
            </a:r>
            <a:endParaRPr lang="en-US" baseline="0" dirty="0" smtClean="0"/>
          </a:p>
          <a:p>
            <a:r>
              <a:rPr lang="en-US" baseline="0" dirty="0" smtClean="0"/>
              <a:t>1988 </a:t>
            </a:r>
            <a:r>
              <a:rPr lang="en-US" baseline="0" dirty="0" err="1" smtClean="0"/>
              <a:t>aprobo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avobenzona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siendo</a:t>
            </a:r>
            <a:r>
              <a:rPr lang="en-US" baseline="0" dirty="0" smtClean="0"/>
              <a:t> un UVA filter </a:t>
            </a:r>
            <a:r>
              <a:rPr lang="en-US" baseline="0" dirty="0" err="1" smtClean="0"/>
              <a:t>pero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comercializo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filtro</a:t>
            </a:r>
            <a:r>
              <a:rPr lang="en-US" baseline="0" dirty="0" smtClean="0"/>
              <a:t> </a:t>
            </a:r>
            <a:r>
              <a:rPr lang="en-US" baseline="0" dirty="0" smtClean="0"/>
              <a:t>UVB</a:t>
            </a:r>
          </a:p>
          <a:p>
            <a:r>
              <a:rPr lang="en-US" baseline="0" dirty="0" err="1" smtClean="0"/>
              <a:t>Ambre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rimer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filtro</a:t>
            </a:r>
            <a:r>
              <a:rPr lang="en-US" baseline="0" dirty="0" smtClean="0"/>
              <a:t> solar </a:t>
            </a:r>
            <a:r>
              <a:rPr lang="en-US" baseline="0" dirty="0" err="1" smtClean="0"/>
              <a:t>comercializado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56BB9-4D79-9C43-8890-8492717784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80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termino</a:t>
            </a:r>
            <a:r>
              <a:rPr lang="en-US" dirty="0" smtClean="0"/>
              <a:t> </a:t>
            </a:r>
            <a:r>
              <a:rPr lang="en-US" dirty="0" err="1" smtClean="0"/>
              <a:t>organico</a:t>
            </a:r>
            <a:r>
              <a:rPr lang="en-US" dirty="0" smtClean="0"/>
              <a:t> se </a:t>
            </a:r>
            <a:r>
              <a:rPr lang="en-US" dirty="0" err="1" smtClean="0"/>
              <a:t>refiere</a:t>
            </a:r>
            <a:r>
              <a:rPr lang="en-US" dirty="0" smtClean="0"/>
              <a:t> a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contiene</a:t>
            </a:r>
            <a:r>
              <a:rPr lang="en-US" dirty="0" smtClean="0"/>
              <a:t> carbon en </a:t>
            </a:r>
            <a:r>
              <a:rPr lang="en-US" dirty="0" err="1" smtClean="0"/>
              <a:t>su</a:t>
            </a:r>
            <a:r>
              <a:rPr lang="en-US" dirty="0" smtClean="0"/>
              <a:t> formula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56BB9-4D79-9C43-8890-8492717784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9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7D0065BE-0657-4A47-90AD-C21C55E16B19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May 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2B1B13E-D5AF-485E-81A1-82A140076526}" type="datetime4">
              <a:rPr lang="en-US" smtClean="0"/>
              <a:pPr/>
              <a:t>May 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La </a:t>
            </a:r>
            <a:r>
              <a:rPr lang="en-US" sz="4000" dirty="0" err="1" smtClean="0"/>
              <a:t>Piel</a:t>
            </a:r>
            <a:r>
              <a:rPr lang="en-US" sz="4000" dirty="0" smtClean="0"/>
              <a:t>, el Sol, </a:t>
            </a:r>
            <a:r>
              <a:rPr lang="en-US" sz="4000" dirty="0" err="1" smtClean="0"/>
              <a:t>Fotoprotección</a:t>
            </a:r>
            <a:r>
              <a:rPr lang="en-US" sz="4000" dirty="0" smtClean="0"/>
              <a:t> </a:t>
            </a:r>
            <a:r>
              <a:rPr lang="en-US" sz="4000" dirty="0" smtClean="0"/>
              <a:t>y </a:t>
            </a:r>
            <a:r>
              <a:rPr lang="en-US" sz="4000" dirty="0" err="1" smtClean="0"/>
              <a:t>Fotoprotectores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Dr</a:t>
            </a:r>
            <a:r>
              <a:rPr lang="en-US" dirty="0" smtClean="0"/>
              <a:t> Herbert </a:t>
            </a:r>
            <a:r>
              <a:rPr lang="en-US" dirty="0" err="1" smtClean="0"/>
              <a:t>Schlager</a:t>
            </a:r>
            <a:r>
              <a:rPr lang="en-US" dirty="0" smtClean="0"/>
              <a:t> </a:t>
            </a:r>
            <a:r>
              <a:rPr lang="en-US" dirty="0" err="1" smtClean="0"/>
              <a:t>Ospino</a:t>
            </a:r>
            <a:endParaRPr lang="en-US" dirty="0" smtClean="0"/>
          </a:p>
          <a:p>
            <a:r>
              <a:rPr lang="en-US" dirty="0" err="1" smtClean="0"/>
              <a:t>Dermat</a:t>
            </a:r>
            <a:r>
              <a:rPr lang="en-US" dirty="0" err="1" smtClean="0"/>
              <a:t>ó</a:t>
            </a:r>
            <a:r>
              <a:rPr lang="en-US" dirty="0" err="1" smtClean="0"/>
              <a:t>logo</a:t>
            </a:r>
            <a:endParaRPr lang="en-US" dirty="0" smtClean="0"/>
          </a:p>
          <a:p>
            <a:r>
              <a:rPr lang="en-US" dirty="0" err="1" smtClean="0"/>
              <a:t>Cl</a:t>
            </a:r>
            <a:r>
              <a:rPr lang="en-US" dirty="0" err="1" smtClean="0"/>
              <a:t>ínica</a:t>
            </a:r>
            <a:r>
              <a:rPr lang="en-US" dirty="0" smtClean="0"/>
              <a:t> de </a:t>
            </a:r>
            <a:r>
              <a:rPr lang="en-US" dirty="0" err="1" smtClean="0"/>
              <a:t>Piel</a:t>
            </a:r>
            <a:r>
              <a:rPr lang="en-US" dirty="0" smtClean="0"/>
              <a:t> y </a:t>
            </a:r>
            <a:r>
              <a:rPr lang="en-US" dirty="0" err="1" smtClean="0"/>
              <a:t>Cosmetología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6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buscamos</a:t>
            </a:r>
            <a:r>
              <a:rPr lang="en-US" dirty="0" smtClean="0"/>
              <a:t> en </a:t>
            </a:r>
            <a:r>
              <a:rPr lang="en-US" dirty="0" err="1" smtClean="0"/>
              <a:t>Fotoprotectores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4 </a:t>
            </a:r>
            <a:r>
              <a:rPr lang="en-US" dirty="0" err="1" smtClean="0"/>
              <a:t>caracter</a:t>
            </a:r>
            <a:r>
              <a:rPr lang="en-US" dirty="0" err="1" smtClean="0"/>
              <a:t>ísticas</a:t>
            </a:r>
            <a:r>
              <a:rPr lang="en-US" dirty="0" smtClean="0"/>
              <a:t>:</a:t>
            </a:r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Amplia</a:t>
            </a:r>
            <a:r>
              <a:rPr lang="en-US" dirty="0" smtClean="0"/>
              <a:t> </a:t>
            </a:r>
            <a:r>
              <a:rPr lang="en-US" dirty="0" err="1" smtClean="0"/>
              <a:t>protecci</a:t>
            </a:r>
            <a:r>
              <a:rPr lang="en-US" dirty="0" err="1" smtClean="0"/>
              <a:t>ón</a:t>
            </a:r>
            <a:r>
              <a:rPr lang="en-US" dirty="0" smtClean="0"/>
              <a:t> UVA y UVB</a:t>
            </a:r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Protección</a:t>
            </a:r>
            <a:r>
              <a:rPr lang="en-US" dirty="0" smtClean="0"/>
              <a:t> contra </a:t>
            </a:r>
            <a:r>
              <a:rPr lang="en-US" dirty="0" err="1" smtClean="0"/>
              <a:t>luz</a:t>
            </a:r>
            <a:r>
              <a:rPr lang="en-US" dirty="0" smtClean="0"/>
              <a:t> HEV (high energy visible)</a:t>
            </a:r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Mitigar</a:t>
            </a:r>
            <a:r>
              <a:rPr lang="en-US" dirty="0" smtClean="0"/>
              <a:t> </a:t>
            </a:r>
            <a:r>
              <a:rPr lang="en-US" dirty="0" err="1" smtClean="0"/>
              <a:t>consecuencias</a:t>
            </a:r>
            <a:r>
              <a:rPr lang="en-US" dirty="0" smtClean="0"/>
              <a:t> de </a:t>
            </a:r>
            <a:r>
              <a:rPr lang="en-US" dirty="0" err="1" smtClean="0"/>
              <a:t>rayos</a:t>
            </a:r>
            <a:r>
              <a:rPr lang="en-US" dirty="0"/>
              <a:t> </a:t>
            </a:r>
            <a:r>
              <a:rPr lang="en-US" dirty="0" smtClean="0"/>
              <a:t>UV</a:t>
            </a:r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Maximinzar</a:t>
            </a:r>
            <a:r>
              <a:rPr lang="en-US" dirty="0" smtClean="0"/>
              <a:t> </a:t>
            </a:r>
            <a:r>
              <a:rPr lang="en-US" dirty="0" err="1" smtClean="0"/>
              <a:t>función</a:t>
            </a:r>
            <a:r>
              <a:rPr lang="en-US" dirty="0" smtClean="0"/>
              <a:t> </a:t>
            </a:r>
            <a:r>
              <a:rPr lang="en-US" dirty="0" err="1" smtClean="0"/>
              <a:t>celular</a:t>
            </a:r>
            <a:r>
              <a:rPr lang="en-US" dirty="0" smtClean="0"/>
              <a:t> </a:t>
            </a:r>
            <a:r>
              <a:rPr lang="en-US" dirty="0" err="1" smtClean="0"/>
              <a:t>intríncesa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neutralizar</a:t>
            </a:r>
            <a:r>
              <a:rPr lang="en-US" dirty="0" smtClean="0"/>
              <a:t> </a:t>
            </a:r>
            <a:r>
              <a:rPr lang="en-US" dirty="0" err="1" smtClean="0"/>
              <a:t>daños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2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opciones</a:t>
            </a:r>
            <a:r>
              <a:rPr lang="en-US" dirty="0" smtClean="0"/>
              <a:t> </a:t>
            </a:r>
            <a:r>
              <a:rPr lang="en-US" dirty="0" err="1" smtClean="0"/>
              <a:t>tenemos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Protectores</a:t>
            </a:r>
            <a:r>
              <a:rPr lang="en-US" dirty="0" smtClean="0"/>
              <a:t> </a:t>
            </a:r>
            <a:r>
              <a:rPr lang="en-US" dirty="0" err="1" smtClean="0"/>
              <a:t>solares</a:t>
            </a:r>
            <a:r>
              <a:rPr lang="en-US" dirty="0" smtClean="0"/>
              <a:t> </a:t>
            </a:r>
            <a:r>
              <a:rPr lang="en-US" dirty="0" smtClean="0"/>
              <a:t>son:</a:t>
            </a:r>
            <a:endParaRPr lang="en-US" dirty="0" smtClean="0"/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Org</a:t>
            </a:r>
            <a:r>
              <a:rPr lang="en-US" dirty="0" err="1" smtClean="0"/>
              <a:t>á</a:t>
            </a:r>
            <a:r>
              <a:rPr lang="en-US" dirty="0" err="1" smtClean="0"/>
              <a:t>nicos</a:t>
            </a:r>
            <a:r>
              <a:rPr lang="en-US" dirty="0" smtClean="0"/>
              <a:t> o </a:t>
            </a:r>
            <a:r>
              <a:rPr lang="en-US" dirty="0" err="1" smtClean="0"/>
              <a:t>Qu</a:t>
            </a:r>
            <a:r>
              <a:rPr lang="en-US" dirty="0" err="1" smtClean="0"/>
              <a:t>í</a:t>
            </a:r>
            <a:r>
              <a:rPr lang="en-US" dirty="0" err="1" smtClean="0"/>
              <a:t>micos</a:t>
            </a:r>
            <a:r>
              <a:rPr lang="en-US" dirty="0" smtClean="0"/>
              <a:t> (</a:t>
            </a:r>
            <a:r>
              <a:rPr lang="en-US" dirty="0" err="1" smtClean="0"/>
              <a:t>contiene</a:t>
            </a:r>
            <a:r>
              <a:rPr lang="en-US" dirty="0" smtClean="0"/>
              <a:t> </a:t>
            </a:r>
            <a:r>
              <a:rPr lang="en-US" dirty="0" err="1" smtClean="0"/>
              <a:t>carb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)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Absorben</a:t>
            </a:r>
            <a:r>
              <a:rPr lang="en-US" dirty="0" smtClean="0"/>
              <a:t> </a:t>
            </a:r>
            <a:r>
              <a:rPr lang="en-US" dirty="0" err="1" smtClean="0"/>
              <a:t>rayos</a:t>
            </a:r>
            <a:r>
              <a:rPr lang="en-US" dirty="0" smtClean="0"/>
              <a:t> UV, y se </a:t>
            </a:r>
            <a:r>
              <a:rPr lang="en-US" dirty="0" err="1" smtClean="0"/>
              <a:t>convierte</a:t>
            </a:r>
            <a:r>
              <a:rPr lang="en-US" dirty="0" smtClean="0"/>
              <a:t> en </a:t>
            </a:r>
            <a:r>
              <a:rPr lang="en-US" dirty="0" err="1" smtClean="0"/>
              <a:t>energ</a:t>
            </a:r>
            <a:r>
              <a:rPr lang="en-US" dirty="0" err="1" smtClean="0"/>
              <a:t>í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infraroja</a:t>
            </a:r>
            <a:r>
              <a:rPr lang="en-US" dirty="0" smtClean="0"/>
              <a:t> o </a:t>
            </a:r>
            <a:r>
              <a:rPr lang="en-US" dirty="0" err="1" smtClean="0"/>
              <a:t>calor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smtClean="0"/>
              <a:t>Mas </a:t>
            </a:r>
            <a:r>
              <a:rPr lang="en-US" dirty="0" err="1" smtClean="0"/>
              <a:t>cosm</a:t>
            </a:r>
            <a:r>
              <a:rPr lang="en-US" dirty="0" err="1" smtClean="0"/>
              <a:t>é</a:t>
            </a:r>
            <a:r>
              <a:rPr lang="en-US" dirty="0" err="1" smtClean="0"/>
              <a:t>ticos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Mejor</a:t>
            </a:r>
            <a:r>
              <a:rPr lang="en-US" dirty="0" smtClean="0"/>
              <a:t> en </a:t>
            </a:r>
            <a:r>
              <a:rPr lang="en-US" dirty="0" err="1" smtClean="0"/>
              <a:t>deportes</a:t>
            </a:r>
            <a:r>
              <a:rPr lang="en-US" dirty="0" smtClean="0"/>
              <a:t> y </a:t>
            </a:r>
            <a:r>
              <a:rPr lang="en-US" dirty="0" err="1" smtClean="0"/>
              <a:t>actividades</a:t>
            </a:r>
            <a:r>
              <a:rPr lang="en-US" dirty="0" smtClean="0"/>
              <a:t> </a:t>
            </a:r>
            <a:r>
              <a:rPr lang="en-US" dirty="0" err="1" smtClean="0"/>
              <a:t>deportivas</a:t>
            </a:r>
            <a:endParaRPr lang="en-US" dirty="0" smtClean="0"/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Bloqueadores</a:t>
            </a:r>
            <a:r>
              <a:rPr lang="en-US" dirty="0" smtClean="0"/>
              <a:t> </a:t>
            </a:r>
            <a:r>
              <a:rPr lang="en-US" dirty="0" err="1" smtClean="0"/>
              <a:t>f</a:t>
            </a:r>
            <a:r>
              <a:rPr lang="en-US" dirty="0" err="1" smtClean="0"/>
              <a:t>í</a:t>
            </a:r>
            <a:r>
              <a:rPr lang="en-US" dirty="0" err="1" smtClean="0"/>
              <a:t>sicos</a:t>
            </a:r>
            <a:r>
              <a:rPr lang="en-US" dirty="0" smtClean="0"/>
              <a:t> o </a:t>
            </a:r>
            <a:r>
              <a:rPr lang="en-US" dirty="0" err="1" smtClean="0"/>
              <a:t>inorg</a:t>
            </a:r>
            <a:r>
              <a:rPr lang="en-US" dirty="0" err="1" smtClean="0"/>
              <a:t>á</a:t>
            </a:r>
            <a:r>
              <a:rPr lang="en-US" dirty="0" err="1" smtClean="0"/>
              <a:t>nicos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Refleja</a:t>
            </a:r>
            <a:r>
              <a:rPr lang="en-US" dirty="0"/>
              <a:t> </a:t>
            </a:r>
            <a:r>
              <a:rPr lang="en-US" dirty="0" smtClean="0"/>
              <a:t>la UV </a:t>
            </a:r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Preferidos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protecci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diar</a:t>
            </a:r>
            <a:r>
              <a:rPr lang="en-US" dirty="0" err="1" smtClean="0"/>
              <a:t>i</a:t>
            </a:r>
            <a:r>
              <a:rPr lang="en-US" dirty="0" err="1" smtClean="0"/>
              <a:t>a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Preferido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pieles</a:t>
            </a:r>
            <a:r>
              <a:rPr lang="en-US" dirty="0" smtClean="0"/>
              <a:t> </a:t>
            </a:r>
            <a:r>
              <a:rPr lang="en-US" dirty="0" err="1" smtClean="0"/>
              <a:t>sensibles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err="1" smtClean="0"/>
              <a:t>é</a:t>
            </a:r>
            <a:r>
              <a:rPr lang="en-US" dirty="0" err="1" smtClean="0"/>
              <a:t>ticos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64" y="4317052"/>
            <a:ext cx="2344655" cy="234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6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Diferencias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454009"/>
              </p:ext>
            </p:extLst>
          </p:nvPr>
        </p:nvGraphicFramePr>
        <p:xfrm>
          <a:off x="838200" y="2038350"/>
          <a:ext cx="7467600" cy="4312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Inorg</a:t>
                      </a:r>
                      <a:r>
                        <a:rPr lang="en-US" dirty="0" err="1" smtClean="0"/>
                        <a:t>ánico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Org</a:t>
                      </a:r>
                      <a:r>
                        <a:rPr lang="en-US" dirty="0" err="1" smtClean="0"/>
                        <a:t>ánico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 smtClean="0"/>
                        <a:t>Pros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Inerte</a:t>
                      </a:r>
                      <a:r>
                        <a:rPr lang="en-US" dirty="0" smtClean="0"/>
                        <a:t>, no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irritativo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Pieles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sensibles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Uso</a:t>
                      </a:r>
                      <a:r>
                        <a:rPr lang="en-US" baseline="0" dirty="0" smtClean="0"/>
                        <a:t> post </a:t>
                      </a:r>
                      <a:r>
                        <a:rPr lang="en-US" baseline="0" dirty="0" err="1" smtClean="0"/>
                        <a:t>procedimiento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Uso</a:t>
                      </a:r>
                      <a:r>
                        <a:rPr lang="en-US" baseline="0" dirty="0" smtClean="0"/>
                        <a:t> en </a:t>
                      </a:r>
                      <a:r>
                        <a:rPr lang="en-US" baseline="0" dirty="0" err="1" smtClean="0"/>
                        <a:t>pieles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enfermas</a:t>
                      </a:r>
                      <a:r>
                        <a:rPr lang="en-US" baseline="0" dirty="0" smtClean="0"/>
                        <a:t> o </a:t>
                      </a:r>
                      <a:r>
                        <a:rPr lang="en-US" baseline="0" dirty="0" err="1" smtClean="0"/>
                        <a:t>patol</a:t>
                      </a:r>
                      <a:r>
                        <a:rPr lang="en-US" baseline="0" dirty="0" err="1" smtClean="0"/>
                        <a:t>ógicas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Uso</a:t>
                      </a:r>
                      <a:r>
                        <a:rPr lang="en-US" baseline="0" dirty="0" smtClean="0"/>
                        <a:t> en </a:t>
                      </a:r>
                      <a:r>
                        <a:rPr lang="en-US" baseline="0" dirty="0" err="1" smtClean="0"/>
                        <a:t>productos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bebe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cosm</a:t>
                      </a:r>
                      <a:r>
                        <a:rPr lang="en-US" baseline="0" dirty="0" err="1" smtClean="0"/>
                        <a:t>ético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Adherencia</a:t>
                      </a:r>
                      <a:r>
                        <a:rPr lang="en-US" baseline="0" dirty="0" smtClean="0"/>
                        <a:t> a </a:t>
                      </a:r>
                      <a:r>
                        <a:rPr lang="en-US" baseline="0" dirty="0" err="1" smtClean="0"/>
                        <a:t>paciente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Uso</a:t>
                      </a:r>
                      <a:r>
                        <a:rPr lang="en-US" baseline="0" dirty="0" smtClean="0"/>
                        <a:t> en </a:t>
                      </a:r>
                      <a:r>
                        <a:rPr lang="en-US" baseline="0" dirty="0" err="1" smtClean="0"/>
                        <a:t>todo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tono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piel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Resistencia a </a:t>
                      </a:r>
                      <a:r>
                        <a:rPr lang="en-US" baseline="0" dirty="0" err="1" smtClean="0"/>
                        <a:t>sudor</a:t>
                      </a:r>
                      <a:r>
                        <a:rPr lang="en-US" baseline="0" dirty="0" smtClean="0"/>
                        <a:t> y </a:t>
                      </a:r>
                      <a:r>
                        <a:rPr lang="en-US" baseline="0" dirty="0" err="1" smtClean="0"/>
                        <a:t>agua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Se </a:t>
                      </a:r>
                      <a:r>
                        <a:rPr lang="en-US" baseline="0" dirty="0" err="1" smtClean="0"/>
                        <a:t>puede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formular</a:t>
                      </a:r>
                      <a:r>
                        <a:rPr lang="en-US" baseline="0" dirty="0" smtClean="0"/>
                        <a:t> en sprays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 smtClean="0"/>
                        <a:t>Cons 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Menos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estetico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Menos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adherencia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Menos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acetable</a:t>
                      </a:r>
                      <a:r>
                        <a:rPr lang="en-US" dirty="0" smtClean="0"/>
                        <a:t> en </a:t>
                      </a:r>
                      <a:r>
                        <a:rPr lang="en-US" dirty="0" err="1" smtClean="0"/>
                        <a:t>pieles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morenas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Menos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resistencia</a:t>
                      </a:r>
                      <a:r>
                        <a:rPr lang="en-US" dirty="0" smtClean="0"/>
                        <a:t> a </a:t>
                      </a:r>
                      <a:r>
                        <a:rPr lang="en-US" dirty="0" err="1" smtClean="0"/>
                        <a:t>agua</a:t>
                      </a:r>
                      <a:r>
                        <a:rPr lang="en-US" dirty="0" smtClean="0"/>
                        <a:t> y </a:t>
                      </a:r>
                      <a:r>
                        <a:rPr lang="en-US" dirty="0" err="1" smtClean="0"/>
                        <a:t>sudor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No se </a:t>
                      </a:r>
                      <a:r>
                        <a:rPr lang="en-US" dirty="0" err="1" smtClean="0"/>
                        <a:t>usa</a:t>
                      </a:r>
                      <a:r>
                        <a:rPr lang="en-US" dirty="0" smtClean="0"/>
                        <a:t> en sprays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Sensitivo</a:t>
                      </a:r>
                      <a:r>
                        <a:rPr lang="en-US" dirty="0" smtClean="0"/>
                        <a:t> en </a:t>
                      </a:r>
                      <a:r>
                        <a:rPr lang="en-US" dirty="0" err="1" smtClean="0"/>
                        <a:t>algunos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No se </a:t>
                      </a:r>
                      <a:r>
                        <a:rPr lang="en-US" dirty="0" err="1" smtClean="0"/>
                        <a:t>usa</a:t>
                      </a:r>
                      <a:r>
                        <a:rPr lang="en-US" dirty="0" smtClean="0"/>
                        <a:t> en </a:t>
                      </a:r>
                      <a:r>
                        <a:rPr lang="en-US" dirty="0" err="1" smtClean="0"/>
                        <a:t>pieles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sensibles</a:t>
                      </a:r>
                      <a:r>
                        <a:rPr lang="en-US" baseline="0" dirty="0" smtClean="0"/>
                        <a:t> o no </a:t>
                      </a:r>
                      <a:r>
                        <a:rPr lang="en-US" baseline="0" dirty="0" err="1" smtClean="0"/>
                        <a:t>tolerantes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No se </a:t>
                      </a:r>
                      <a:r>
                        <a:rPr lang="en-US" baseline="0" dirty="0" err="1" smtClean="0"/>
                        <a:t>usa</a:t>
                      </a:r>
                      <a:r>
                        <a:rPr lang="en-US" baseline="0" dirty="0" smtClean="0"/>
                        <a:t> en </a:t>
                      </a:r>
                      <a:r>
                        <a:rPr lang="en-US" baseline="0" dirty="0" err="1" smtClean="0"/>
                        <a:t>ni</a:t>
                      </a:r>
                      <a:r>
                        <a:rPr lang="en-US" baseline="0" dirty="0" err="1" smtClean="0"/>
                        <a:t>ños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Puede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irritar</a:t>
                      </a:r>
                      <a:r>
                        <a:rPr lang="en-US" baseline="0" dirty="0" smtClean="0"/>
                        <a:t> el </a:t>
                      </a:r>
                      <a:r>
                        <a:rPr lang="en-US" baseline="0" dirty="0" err="1" smtClean="0"/>
                        <a:t>ojo</a:t>
                      </a:r>
                      <a:r>
                        <a:rPr lang="en-US" baseline="0" dirty="0" smtClean="0"/>
                        <a:t> o </a:t>
                      </a:r>
                      <a:r>
                        <a:rPr lang="en-US" baseline="0" dirty="0" err="1" smtClean="0"/>
                        <a:t>piel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26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Luz HEV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HEV (high energy visible) light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Tan </a:t>
            </a:r>
            <a:r>
              <a:rPr lang="en-US" dirty="0" err="1" smtClean="0"/>
              <a:t>da</a:t>
            </a:r>
            <a:r>
              <a:rPr lang="en-US" dirty="0" err="1" smtClean="0"/>
              <a:t>ñina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UVA y UVB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Daña</a:t>
            </a:r>
            <a:r>
              <a:rPr lang="en-US" dirty="0" smtClean="0"/>
              <a:t> dermis y la epidermis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La </a:t>
            </a:r>
            <a:r>
              <a:rPr lang="en-US" dirty="0" err="1" smtClean="0"/>
              <a:t>luz</a:t>
            </a:r>
            <a:r>
              <a:rPr lang="en-US" dirty="0" smtClean="0"/>
              <a:t> visible </a:t>
            </a:r>
            <a:r>
              <a:rPr lang="en-US" dirty="0" err="1" smtClean="0"/>
              <a:t>empeora</a:t>
            </a:r>
            <a:r>
              <a:rPr lang="en-US" dirty="0" smtClean="0"/>
              <a:t> </a:t>
            </a:r>
            <a:r>
              <a:rPr lang="en-US" dirty="0" err="1" smtClean="0"/>
              <a:t>condiciones</a:t>
            </a:r>
            <a:r>
              <a:rPr lang="en-US" dirty="0" smtClean="0"/>
              <a:t> de </a:t>
            </a:r>
            <a:r>
              <a:rPr lang="en-US" dirty="0" err="1" smtClean="0"/>
              <a:t>pigmento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795" t="48750" r="21715" b="45121"/>
          <a:stretch/>
        </p:blipFill>
        <p:spPr>
          <a:xfrm>
            <a:off x="3255417" y="4408975"/>
            <a:ext cx="6096769" cy="15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49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HEV y </a:t>
            </a:r>
            <a:r>
              <a:rPr lang="en-US" dirty="0" err="1" smtClean="0"/>
              <a:t>Melanina</a:t>
            </a:r>
            <a:r>
              <a:rPr lang="en-US" dirty="0" smtClean="0"/>
              <a:t> </a:t>
            </a:r>
            <a:r>
              <a:rPr lang="en-US" dirty="0" err="1" smtClean="0"/>
              <a:t>Fraccionada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Melanina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fotoprotector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i="1" dirty="0" err="1" smtClean="0"/>
              <a:t>Melanina</a:t>
            </a:r>
            <a:r>
              <a:rPr lang="en-US" i="1" dirty="0" smtClean="0"/>
              <a:t> </a:t>
            </a:r>
            <a:r>
              <a:rPr lang="en-US" i="1" dirty="0" err="1" smtClean="0"/>
              <a:t>fraccionada</a:t>
            </a:r>
            <a:r>
              <a:rPr lang="en-US" i="1" dirty="0" smtClean="0"/>
              <a:t> </a:t>
            </a:r>
            <a:r>
              <a:rPr lang="en-US" dirty="0" err="1" smtClean="0"/>
              <a:t>proviene</a:t>
            </a:r>
            <a:r>
              <a:rPr lang="en-US" dirty="0" smtClean="0"/>
              <a:t> de la </a:t>
            </a:r>
            <a:r>
              <a:rPr lang="en-US" dirty="0" err="1" smtClean="0"/>
              <a:t>ingieneria</a:t>
            </a:r>
            <a:r>
              <a:rPr lang="en-US" dirty="0" smtClean="0"/>
              <a:t> </a:t>
            </a:r>
            <a:r>
              <a:rPr lang="en-US" dirty="0" err="1" smtClean="0"/>
              <a:t>biogen</a:t>
            </a:r>
            <a:r>
              <a:rPr lang="en-US" dirty="0" err="1" smtClean="0"/>
              <a:t>ética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planta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Absorbe</a:t>
            </a:r>
            <a:r>
              <a:rPr lang="en-US" dirty="0" smtClean="0"/>
              <a:t> </a:t>
            </a:r>
            <a:r>
              <a:rPr lang="en-US" dirty="0" err="1" smtClean="0"/>
              <a:t>luz</a:t>
            </a:r>
            <a:r>
              <a:rPr lang="en-US" dirty="0" smtClean="0"/>
              <a:t> entre </a:t>
            </a:r>
            <a:r>
              <a:rPr lang="en-US" dirty="0" err="1" smtClean="0"/>
              <a:t>rangos</a:t>
            </a:r>
            <a:r>
              <a:rPr lang="en-US" dirty="0" smtClean="0"/>
              <a:t> 400 a 500 nm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Indispensable en </a:t>
            </a:r>
            <a:r>
              <a:rPr lang="en-US" dirty="0" err="1" smtClean="0"/>
              <a:t>tratar</a:t>
            </a:r>
            <a:r>
              <a:rPr lang="en-US" dirty="0" smtClean="0"/>
              <a:t> </a:t>
            </a:r>
            <a:r>
              <a:rPr lang="en-US" dirty="0" err="1" smtClean="0"/>
              <a:t>condiciones</a:t>
            </a:r>
            <a:r>
              <a:rPr lang="en-US" dirty="0" smtClean="0"/>
              <a:t> de </a:t>
            </a:r>
            <a:r>
              <a:rPr lang="en-US" dirty="0" err="1" smtClean="0"/>
              <a:t>pigmentaci</a:t>
            </a:r>
            <a:r>
              <a:rPr lang="en-US" dirty="0" err="1" smtClean="0"/>
              <a:t>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63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da</a:t>
            </a:r>
            <a:r>
              <a:rPr lang="en-US" dirty="0" err="1" smtClean="0"/>
              <a:t>ño</a:t>
            </a:r>
            <a:r>
              <a:rPr lang="en-US" dirty="0" smtClean="0"/>
              <a:t> solar </a:t>
            </a:r>
            <a:r>
              <a:rPr lang="en-US" dirty="0" err="1" smtClean="0"/>
              <a:t>es</a:t>
            </a:r>
            <a:r>
              <a:rPr lang="en-US" dirty="0" smtClean="0"/>
              <a:t> global: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ello</a:t>
            </a:r>
            <a:r>
              <a:rPr lang="en-US" dirty="0" smtClean="0"/>
              <a:t> el protector solar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tener</a:t>
            </a:r>
            <a:r>
              <a:rPr lang="en-US" dirty="0" smtClean="0"/>
              <a:t> o </a:t>
            </a:r>
            <a:r>
              <a:rPr lang="en-US" dirty="0" err="1" smtClean="0"/>
              <a:t>ir</a:t>
            </a:r>
            <a:r>
              <a:rPr lang="en-US" dirty="0" smtClean="0"/>
              <a:t> de la </a:t>
            </a:r>
            <a:r>
              <a:rPr lang="en-US" dirty="0" err="1" smtClean="0"/>
              <a:t>mano</a:t>
            </a:r>
            <a:r>
              <a:rPr lang="en-US" dirty="0" smtClean="0"/>
              <a:t> con un </a:t>
            </a:r>
            <a:r>
              <a:rPr lang="en-US" dirty="0" err="1" smtClean="0"/>
              <a:t>producto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:</a:t>
            </a:r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Filtro</a:t>
            </a:r>
            <a:r>
              <a:rPr lang="en-US" dirty="0" smtClean="0"/>
              <a:t> </a:t>
            </a:r>
            <a:r>
              <a:rPr lang="en-US" dirty="0" err="1" smtClean="0"/>
              <a:t>org</a:t>
            </a:r>
            <a:r>
              <a:rPr lang="en-US" dirty="0" err="1" smtClean="0"/>
              <a:t>á</a:t>
            </a:r>
            <a:r>
              <a:rPr lang="en-US" dirty="0" err="1" smtClean="0"/>
              <a:t>nico</a:t>
            </a:r>
            <a:endParaRPr lang="en-US" dirty="0" smtClean="0"/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Filtro</a:t>
            </a:r>
            <a:r>
              <a:rPr lang="en-US" dirty="0" smtClean="0"/>
              <a:t> </a:t>
            </a:r>
            <a:r>
              <a:rPr lang="en-US" dirty="0" err="1" smtClean="0"/>
              <a:t>inorg</a:t>
            </a:r>
            <a:r>
              <a:rPr lang="en-US" dirty="0" err="1" smtClean="0"/>
              <a:t>á</a:t>
            </a:r>
            <a:r>
              <a:rPr lang="en-US" dirty="0" err="1" smtClean="0"/>
              <a:t>nico</a:t>
            </a:r>
            <a:endParaRPr lang="en-US" dirty="0" smtClean="0"/>
          </a:p>
          <a:p>
            <a:pPr lvl="1">
              <a:buFont typeface="Wingdings" charset="2"/>
              <a:buChar char="v"/>
            </a:pPr>
            <a:r>
              <a:rPr lang="en-US" dirty="0" smtClean="0"/>
              <a:t>Contra HEV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Asociado</a:t>
            </a:r>
            <a:r>
              <a:rPr lang="en-US" dirty="0" smtClean="0"/>
              <a:t> a:</a:t>
            </a:r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Agentes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reparen</a:t>
            </a:r>
            <a:r>
              <a:rPr lang="en-US" dirty="0" smtClean="0"/>
              <a:t> la </a:t>
            </a:r>
            <a:r>
              <a:rPr lang="en-US" dirty="0" err="1" smtClean="0"/>
              <a:t>barrera</a:t>
            </a:r>
            <a:r>
              <a:rPr lang="en-US" dirty="0" smtClean="0"/>
              <a:t> </a:t>
            </a:r>
            <a:r>
              <a:rPr lang="en-US" dirty="0" err="1" smtClean="0"/>
              <a:t>cut</a:t>
            </a:r>
            <a:r>
              <a:rPr lang="en-US" dirty="0" err="1" smtClean="0"/>
              <a:t>á</a:t>
            </a:r>
            <a:r>
              <a:rPr lang="en-US" dirty="0" err="1" smtClean="0"/>
              <a:t>nea</a:t>
            </a:r>
            <a:endParaRPr lang="en-US" dirty="0" smtClean="0"/>
          </a:p>
          <a:p>
            <a:pPr lvl="1">
              <a:buFont typeface="Wingdings" charset="2"/>
              <a:buChar char="v"/>
            </a:pPr>
            <a:r>
              <a:rPr lang="en-US" dirty="0" smtClean="0"/>
              <a:t>Anti </a:t>
            </a:r>
            <a:r>
              <a:rPr lang="en-US" dirty="0" err="1" smtClean="0"/>
              <a:t>inflamatorios</a:t>
            </a:r>
            <a:r>
              <a:rPr lang="en-US" dirty="0" smtClean="0"/>
              <a:t> </a:t>
            </a:r>
          </a:p>
          <a:p>
            <a:pPr lvl="1">
              <a:buFont typeface="Wingdings" charset="2"/>
              <a:buChar char="v"/>
            </a:pPr>
            <a:r>
              <a:rPr lang="en-US" dirty="0" err="1"/>
              <a:t>A</a:t>
            </a:r>
            <a:r>
              <a:rPr lang="en-US" dirty="0" err="1" smtClean="0"/>
              <a:t>ntioxidantes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Fotoprotectores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477661"/>
              </p:ext>
            </p:extLst>
          </p:nvPr>
        </p:nvGraphicFramePr>
        <p:xfrm>
          <a:off x="838200" y="2359533"/>
          <a:ext cx="74676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/>
                <a:gridCol w="2489200"/>
                <a:gridCol w="24892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Componentes</a:t>
                      </a:r>
                      <a:r>
                        <a:rPr lang="en-US" sz="2800" dirty="0" smtClean="0"/>
                        <a:t> en </a:t>
                      </a:r>
                      <a:r>
                        <a:rPr lang="en-US" sz="2800" dirty="0" err="1" smtClean="0"/>
                        <a:t>Fotoprotectores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UVB </a:t>
                      </a:r>
                      <a:r>
                        <a:rPr lang="en-US" sz="2800" b="1" dirty="0" err="1" smtClean="0"/>
                        <a:t>bloqueadores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UVA </a:t>
                      </a:r>
                      <a:r>
                        <a:rPr lang="en-US" sz="2800" b="1" dirty="0" err="1" smtClean="0"/>
                        <a:t>bloqueadores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err="1" smtClean="0"/>
                        <a:t>Bloqueadores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F</a:t>
                      </a:r>
                      <a:r>
                        <a:rPr lang="en-US" sz="2800" b="1" baseline="0" dirty="0" err="1" smtClean="0"/>
                        <a:t>í</a:t>
                      </a:r>
                      <a:r>
                        <a:rPr lang="en-US" sz="2800" b="1" baseline="0" dirty="0" err="1" smtClean="0"/>
                        <a:t>sicos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Wingdings" charset="2"/>
                        <a:buChar char="v"/>
                      </a:pPr>
                      <a:r>
                        <a:rPr lang="en-US" sz="2400" b="1" dirty="0" err="1" smtClean="0"/>
                        <a:t>Octinoxate</a:t>
                      </a:r>
                      <a:endParaRPr lang="en-US" sz="2400" b="1" dirty="0" smtClean="0"/>
                    </a:p>
                    <a:p>
                      <a:pPr marL="457200" indent="-457200">
                        <a:buFont typeface="Wingdings" charset="2"/>
                        <a:buChar char="v"/>
                      </a:pPr>
                      <a:r>
                        <a:rPr lang="en-US" sz="2400" dirty="0" err="1" smtClean="0"/>
                        <a:t>Octisalate</a:t>
                      </a:r>
                      <a:endParaRPr lang="en-US" sz="2400" dirty="0" smtClean="0"/>
                    </a:p>
                    <a:p>
                      <a:pPr marL="457200" indent="-457200">
                        <a:buFont typeface="Wingdings" charset="2"/>
                        <a:buChar char="v"/>
                      </a:pPr>
                      <a:r>
                        <a:rPr lang="en-US" sz="2400" dirty="0" err="1" smtClean="0"/>
                        <a:t>Octocrylene</a:t>
                      </a:r>
                      <a:endParaRPr lang="en-US" sz="2400" dirty="0" smtClean="0"/>
                    </a:p>
                    <a:p>
                      <a:pPr marL="457200" indent="-457200">
                        <a:buFont typeface="Wingdings" charset="2"/>
                        <a:buChar char="v"/>
                      </a:pPr>
                      <a:r>
                        <a:rPr lang="en-US" sz="2400" dirty="0" err="1" smtClean="0"/>
                        <a:t>Ensulizole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Wingdings" charset="2"/>
                        <a:buChar char="v"/>
                      </a:pPr>
                      <a:r>
                        <a:rPr lang="en-US" sz="2400" b="1" dirty="0" err="1" smtClean="0"/>
                        <a:t>Oxybenzone</a:t>
                      </a:r>
                      <a:endParaRPr lang="en-US" sz="2400" b="1" dirty="0" smtClean="0"/>
                    </a:p>
                    <a:p>
                      <a:pPr marL="457200" indent="-457200">
                        <a:buFont typeface="Wingdings" charset="2"/>
                        <a:buChar char="v"/>
                      </a:pPr>
                      <a:r>
                        <a:rPr lang="en-US" sz="2400" dirty="0" err="1" smtClean="0"/>
                        <a:t>Meradimate</a:t>
                      </a:r>
                      <a:endParaRPr lang="en-US" sz="2400" dirty="0" smtClean="0"/>
                    </a:p>
                    <a:p>
                      <a:pPr marL="457200" indent="-457200">
                        <a:buFont typeface="Wingdings" charset="2"/>
                        <a:buChar char="v"/>
                      </a:pPr>
                      <a:r>
                        <a:rPr lang="en-US" sz="2400" dirty="0" err="1" smtClean="0"/>
                        <a:t>Avobenzona</a:t>
                      </a:r>
                      <a:endParaRPr lang="en-US" sz="2400" dirty="0" smtClean="0"/>
                    </a:p>
                    <a:p>
                      <a:pPr marL="457200" indent="-457200">
                        <a:buFont typeface="Wingdings" charset="2"/>
                        <a:buChar char="v"/>
                      </a:pPr>
                      <a:r>
                        <a:rPr lang="en-US" sz="2400" dirty="0" err="1" smtClean="0"/>
                        <a:t>Ecamzule</a:t>
                      </a:r>
                      <a:r>
                        <a:rPr lang="en-US" sz="2400" baseline="0" dirty="0" smtClean="0"/>
                        <a:t> (</a:t>
                      </a:r>
                      <a:r>
                        <a:rPr lang="en-US" sz="2400" baseline="0" dirty="0" err="1" smtClean="0"/>
                        <a:t>Mexoryl</a:t>
                      </a:r>
                      <a:r>
                        <a:rPr lang="en-US" sz="2400" baseline="0" dirty="0" smtClean="0"/>
                        <a:t> SX</a:t>
                      </a:r>
                      <a:r>
                        <a:rPr lang="en-US" sz="2800" baseline="0" dirty="0" smtClean="0"/>
                        <a:t>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err="1" smtClean="0"/>
                        <a:t>Di</a:t>
                      </a:r>
                      <a:r>
                        <a:rPr lang="en-US" sz="2400" dirty="0" err="1" smtClean="0"/>
                        <a:t>ó</a:t>
                      </a:r>
                      <a:r>
                        <a:rPr lang="en-US" sz="2400" dirty="0" err="1" smtClean="0"/>
                        <a:t>xido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Titanio</a:t>
                      </a:r>
                      <a:endParaRPr lang="en-US" sz="2400" baseline="0" dirty="0" smtClean="0"/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err="1" smtClean="0"/>
                        <a:t>Ó</a:t>
                      </a:r>
                      <a:r>
                        <a:rPr lang="en-US" sz="2400" baseline="0" dirty="0" err="1" smtClean="0"/>
                        <a:t>xido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/>
                        <a:t>de Zinc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02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Indicaciones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326747"/>
              </p:ext>
            </p:extLst>
          </p:nvPr>
        </p:nvGraphicFramePr>
        <p:xfrm>
          <a:off x="838200" y="2038350"/>
          <a:ext cx="7467600" cy="3479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INDICACIONES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CONTRAINDICACIONES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dirty="0" smtClean="0"/>
                        <a:t>PROTECCI</a:t>
                      </a:r>
                      <a:r>
                        <a:rPr lang="en-US" dirty="0" smtClean="0"/>
                        <a:t>Ó</a:t>
                      </a:r>
                      <a:r>
                        <a:rPr lang="en-US" dirty="0" smtClean="0"/>
                        <a:t>N </a:t>
                      </a:r>
                      <a:r>
                        <a:rPr lang="en-US" dirty="0" smtClean="0"/>
                        <a:t>CONTRA </a:t>
                      </a:r>
                      <a:r>
                        <a:rPr lang="en-US" dirty="0" smtClean="0"/>
                        <a:t>UV PARA </a:t>
                      </a:r>
                      <a:r>
                        <a:rPr lang="en-US" dirty="0" smtClean="0"/>
                        <a:t>PREVENIR</a:t>
                      </a:r>
                    </a:p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dirty="0" smtClean="0"/>
                        <a:t>QUEMADURA SOLAR – </a:t>
                      </a:r>
                      <a:r>
                        <a:rPr lang="en-US" b="1" dirty="0" smtClean="0"/>
                        <a:t>FDA</a:t>
                      </a:r>
                      <a:endParaRPr lang="en-US" b="1" dirty="0" smtClean="0"/>
                    </a:p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dirty="0" err="1" smtClean="0"/>
                        <a:t>Pecas</a:t>
                      </a:r>
                      <a:r>
                        <a:rPr lang="en-US" baseline="0" dirty="0" smtClean="0"/>
                        <a:t> o </a:t>
                      </a:r>
                      <a:r>
                        <a:rPr lang="en-US" baseline="0" dirty="0" err="1" smtClean="0"/>
                        <a:t>decoloraci</a:t>
                      </a:r>
                      <a:r>
                        <a:rPr lang="en-US" baseline="0" dirty="0" err="1" smtClean="0"/>
                        <a:t>ó</a:t>
                      </a:r>
                      <a:r>
                        <a:rPr lang="en-US" baseline="0" dirty="0" err="1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en </a:t>
                      </a:r>
                      <a:r>
                        <a:rPr lang="en-US" baseline="0" dirty="0" err="1" smtClean="0"/>
                        <a:t>piel</a:t>
                      </a:r>
                      <a:r>
                        <a:rPr lang="en-US" baseline="0" dirty="0" smtClean="0"/>
                        <a:t> – </a:t>
                      </a:r>
                      <a:r>
                        <a:rPr lang="en-US" b="1" baseline="0" dirty="0" smtClean="0"/>
                        <a:t>FDA</a:t>
                      </a:r>
                    </a:p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baseline="0" dirty="0" err="1" smtClean="0"/>
                        <a:t>Envejecimiento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cut</a:t>
                      </a:r>
                      <a:r>
                        <a:rPr lang="en-US" baseline="0" dirty="0" err="1" smtClean="0"/>
                        <a:t>á</a:t>
                      </a:r>
                      <a:r>
                        <a:rPr lang="en-US" baseline="0" dirty="0" err="1" smtClean="0"/>
                        <a:t>neo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– </a:t>
                      </a:r>
                      <a:r>
                        <a:rPr lang="en-US" b="1" baseline="0" dirty="0" smtClean="0"/>
                        <a:t>FDA</a:t>
                      </a:r>
                    </a:p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baseline="0" dirty="0" err="1" smtClean="0"/>
                        <a:t>C</a:t>
                      </a:r>
                      <a:r>
                        <a:rPr lang="en-US" baseline="0" dirty="0" err="1" smtClean="0"/>
                        <a:t>á</a:t>
                      </a:r>
                      <a:r>
                        <a:rPr lang="en-US" baseline="0" dirty="0" err="1" smtClean="0"/>
                        <a:t>ncer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de </a:t>
                      </a:r>
                      <a:r>
                        <a:rPr lang="en-US" baseline="0" dirty="0" err="1" smtClean="0"/>
                        <a:t>piel</a:t>
                      </a:r>
                      <a:r>
                        <a:rPr lang="en-US" baseline="0" dirty="0" smtClean="0"/>
                        <a:t> – </a:t>
                      </a:r>
                      <a:r>
                        <a:rPr lang="en-US" b="1" baseline="0" dirty="0" smtClean="0"/>
                        <a:t>FDA</a:t>
                      </a:r>
                    </a:p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baseline="0" dirty="0" err="1" smtClean="0"/>
                        <a:t>Reacciones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fotot</a:t>
                      </a:r>
                      <a:r>
                        <a:rPr lang="en-US" baseline="0" dirty="0" err="1" smtClean="0"/>
                        <a:t>ó</a:t>
                      </a:r>
                      <a:r>
                        <a:rPr lang="en-US" baseline="0" dirty="0" err="1" smtClean="0"/>
                        <a:t>xicas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o </a:t>
                      </a:r>
                      <a:r>
                        <a:rPr lang="en-US" baseline="0" dirty="0" err="1" smtClean="0"/>
                        <a:t>fotoal</a:t>
                      </a:r>
                      <a:r>
                        <a:rPr lang="en-US" baseline="0" dirty="0" err="1" smtClean="0"/>
                        <a:t>ér</a:t>
                      </a:r>
                      <a:r>
                        <a:rPr lang="en-US" baseline="0" dirty="0" err="1" smtClean="0"/>
                        <a:t>gicas</a:t>
                      </a:r>
                      <a:r>
                        <a:rPr lang="en-US" baseline="0" dirty="0" smtClean="0"/>
                        <a:t> 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baseline="0" dirty="0" err="1" smtClean="0"/>
                        <a:t>Enfermedad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fotosensibles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baseline="0" dirty="0" err="1" smtClean="0"/>
                        <a:t>Dermatosis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fotoagravadas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dirty="0" err="1" smtClean="0"/>
                        <a:t>Sensibilidad</a:t>
                      </a:r>
                      <a:r>
                        <a:rPr lang="en-US" dirty="0" smtClean="0"/>
                        <a:t> a </a:t>
                      </a:r>
                      <a:r>
                        <a:rPr lang="en-US" dirty="0" err="1" smtClean="0"/>
                        <a:t>alg</a:t>
                      </a:r>
                      <a:r>
                        <a:rPr lang="en-US" dirty="0" err="1" smtClean="0"/>
                        <a:t>ú</a:t>
                      </a:r>
                      <a:r>
                        <a:rPr lang="en-US" dirty="0" err="1" smtClean="0"/>
                        <a:t>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ingrediente</a:t>
                      </a:r>
                      <a:r>
                        <a:rPr lang="en-US" dirty="0" smtClean="0"/>
                        <a:t> del </a:t>
                      </a:r>
                      <a:r>
                        <a:rPr lang="en-US" dirty="0" smtClean="0"/>
                        <a:t>protector solar </a:t>
                      </a:r>
                      <a:r>
                        <a:rPr lang="en-US" dirty="0" smtClean="0"/>
                        <a:t>o el </a:t>
                      </a:r>
                      <a:r>
                        <a:rPr lang="en-US" dirty="0" err="1" smtClean="0"/>
                        <a:t>veh</a:t>
                      </a:r>
                      <a:r>
                        <a:rPr lang="en-US" dirty="0" err="1" smtClean="0"/>
                        <a:t>í</a:t>
                      </a:r>
                      <a:r>
                        <a:rPr lang="en-US" dirty="0" err="1" smtClean="0"/>
                        <a:t>culo</a:t>
                      </a:r>
                      <a:endParaRPr lang="en-US" dirty="0" smtClean="0"/>
                    </a:p>
                    <a:p>
                      <a:pPr marL="285750" indent="-285750">
                        <a:buFont typeface="Wingdings" charset="2"/>
                        <a:buChar char="v"/>
                      </a:pPr>
                      <a:r>
                        <a:rPr lang="en-US" dirty="0" err="1" smtClean="0"/>
                        <a:t>Bebes</a:t>
                      </a:r>
                      <a:r>
                        <a:rPr lang="en-US" baseline="0" dirty="0" smtClean="0"/>
                        <a:t> &lt; 6 </a:t>
                      </a:r>
                      <a:r>
                        <a:rPr lang="en-US" baseline="0" dirty="0" err="1" smtClean="0"/>
                        <a:t>meses</a:t>
                      </a:r>
                      <a:endParaRPr lang="en-US" baseline="0" dirty="0" smtClean="0"/>
                    </a:p>
                    <a:p>
                      <a:pPr marL="0" indent="0">
                        <a:buFont typeface="Wingdings" charset="2"/>
                        <a:buNone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2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SPF (SUN PROTECTION FACTOR)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Í</a:t>
            </a:r>
            <a:r>
              <a:rPr lang="en-US" dirty="0" err="1" smtClean="0"/>
              <a:t>ndice</a:t>
            </a:r>
            <a:r>
              <a:rPr lang="en-US" dirty="0" smtClean="0"/>
              <a:t> de factor de </a:t>
            </a:r>
            <a:r>
              <a:rPr lang="en-US" dirty="0" err="1" smtClean="0"/>
              <a:t>protecci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solar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otorga</a:t>
            </a:r>
            <a:r>
              <a:rPr lang="en-US" dirty="0" smtClean="0"/>
              <a:t> el </a:t>
            </a:r>
            <a:r>
              <a:rPr lang="en-US" dirty="0" err="1" smtClean="0"/>
              <a:t>n</a:t>
            </a:r>
            <a:r>
              <a:rPr lang="en-US" dirty="0" err="1" smtClean="0"/>
              <a:t>ú</a:t>
            </a:r>
            <a:r>
              <a:rPr lang="en-US" dirty="0" err="1" smtClean="0"/>
              <a:t>mero</a:t>
            </a:r>
            <a:r>
              <a:rPr lang="en-US" dirty="0" smtClean="0"/>
              <a:t> de </a:t>
            </a:r>
            <a:r>
              <a:rPr lang="en-US" dirty="0" err="1" smtClean="0"/>
              <a:t>veces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alarga</a:t>
            </a:r>
            <a:r>
              <a:rPr lang="en-US" dirty="0" smtClean="0"/>
              <a:t> el </a:t>
            </a:r>
            <a:r>
              <a:rPr lang="en-US" dirty="0" err="1" smtClean="0"/>
              <a:t>tiempo</a:t>
            </a:r>
            <a:r>
              <a:rPr lang="en-US" dirty="0" smtClean="0"/>
              <a:t> de </a:t>
            </a:r>
            <a:r>
              <a:rPr lang="en-US" dirty="0" err="1" smtClean="0"/>
              <a:t>exposici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persona </a:t>
            </a:r>
            <a:r>
              <a:rPr lang="en-US" dirty="0" err="1" smtClean="0"/>
              <a:t>alcance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dosis</a:t>
            </a:r>
            <a:r>
              <a:rPr lang="en-US" dirty="0" smtClean="0"/>
              <a:t> de </a:t>
            </a:r>
            <a:r>
              <a:rPr lang="en-US" dirty="0" err="1" smtClean="0"/>
              <a:t>eritema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dirty="0" err="1" smtClean="0"/>
              <a:t>í</a:t>
            </a:r>
            <a:r>
              <a:rPr lang="en-US" dirty="0" err="1" smtClean="0"/>
              <a:t>nimo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Solo </a:t>
            </a:r>
            <a:r>
              <a:rPr lang="en-US" dirty="0" err="1" smtClean="0"/>
              <a:t>mide</a:t>
            </a:r>
            <a:r>
              <a:rPr lang="en-US" dirty="0" smtClean="0"/>
              <a:t> la </a:t>
            </a:r>
            <a:r>
              <a:rPr lang="en-US" dirty="0" err="1" smtClean="0"/>
              <a:t>protecci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contra UVB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Se </a:t>
            </a:r>
            <a:r>
              <a:rPr lang="en-US" dirty="0" err="1" smtClean="0"/>
              <a:t>usa</a:t>
            </a:r>
            <a:r>
              <a:rPr lang="en-US" dirty="0" smtClean="0"/>
              <a:t> 2mg/cm2 = 1oz (30ml) </a:t>
            </a:r>
            <a:r>
              <a:rPr lang="en-US" dirty="0" err="1" smtClean="0"/>
              <a:t>cubre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r>
              <a:rPr lang="en-US" dirty="0" smtClean="0"/>
              <a:t> </a:t>
            </a:r>
            <a:r>
              <a:rPr lang="en-US" dirty="0" err="1" smtClean="0"/>
              <a:t>cuerpo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1280" y="5051341"/>
            <a:ext cx="340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Eritema</a:t>
            </a:r>
            <a:r>
              <a:rPr lang="en-US" sz="2400" dirty="0" smtClean="0"/>
              <a:t> de </a:t>
            </a:r>
            <a:r>
              <a:rPr lang="en-US" sz="2400" dirty="0" err="1" smtClean="0"/>
              <a:t>piel</a:t>
            </a:r>
            <a:r>
              <a:rPr lang="en-US" sz="2400" dirty="0" smtClean="0"/>
              <a:t> </a:t>
            </a:r>
            <a:r>
              <a:rPr lang="en-US" sz="2400" dirty="0" err="1" smtClean="0"/>
              <a:t>fotoprotegida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634971" y="5051341"/>
            <a:ext cx="3999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Eritema</a:t>
            </a:r>
            <a:r>
              <a:rPr lang="en-US" sz="2400" dirty="0" smtClean="0"/>
              <a:t> de </a:t>
            </a:r>
            <a:r>
              <a:rPr lang="en-US" sz="2400" dirty="0" err="1" smtClean="0"/>
              <a:t>piel</a:t>
            </a:r>
            <a:r>
              <a:rPr lang="en-US" sz="2400" dirty="0" smtClean="0"/>
              <a:t> no </a:t>
            </a:r>
            <a:r>
              <a:rPr lang="en-US" sz="2400" dirty="0" err="1" smtClean="0"/>
              <a:t>fotoprotegida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875862" y="5051341"/>
            <a:ext cx="379555" cy="8309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56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SPF 15 = </a:t>
            </a:r>
            <a:r>
              <a:rPr lang="en-US" dirty="0" err="1" smtClean="0"/>
              <a:t>aguanta</a:t>
            </a:r>
            <a:r>
              <a:rPr lang="en-US" dirty="0" smtClean="0"/>
              <a:t> </a:t>
            </a:r>
            <a:r>
              <a:rPr lang="en-US" dirty="0" err="1" smtClean="0"/>
              <a:t>exposici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solar 15 </a:t>
            </a:r>
            <a:r>
              <a:rPr lang="en-US" dirty="0" err="1" smtClean="0"/>
              <a:t>vece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mas </a:t>
            </a:r>
            <a:r>
              <a:rPr lang="en-US" dirty="0" smtClean="0"/>
              <a:t>sin </a:t>
            </a:r>
            <a:r>
              <a:rPr lang="en-US" dirty="0" err="1" smtClean="0"/>
              <a:t>quemadura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SPF 15  </a:t>
            </a:r>
            <a:r>
              <a:rPr lang="en-US" dirty="0" err="1" smtClean="0"/>
              <a:t>bloquea</a:t>
            </a:r>
            <a:r>
              <a:rPr lang="en-US" dirty="0" smtClean="0"/>
              <a:t> </a:t>
            </a:r>
            <a:r>
              <a:rPr lang="en-US" dirty="0" smtClean="0"/>
              <a:t>93.3</a:t>
            </a:r>
            <a:r>
              <a:rPr lang="en-US" dirty="0"/>
              <a:t>% </a:t>
            </a:r>
            <a:r>
              <a:rPr lang="en-US" dirty="0" smtClean="0"/>
              <a:t>UV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SPF </a:t>
            </a:r>
            <a:r>
              <a:rPr lang="en-US" dirty="0"/>
              <a:t>15 </a:t>
            </a:r>
            <a:r>
              <a:rPr lang="en-US" dirty="0" err="1"/>
              <a:t>vs</a:t>
            </a:r>
            <a:r>
              <a:rPr lang="en-US" dirty="0"/>
              <a:t> SPF 50: </a:t>
            </a:r>
            <a:r>
              <a:rPr lang="en-US" dirty="0" err="1"/>
              <a:t>diferencia</a:t>
            </a:r>
            <a:r>
              <a:rPr lang="en-US" dirty="0"/>
              <a:t> de 5% en </a:t>
            </a:r>
            <a:r>
              <a:rPr lang="en-US" dirty="0" err="1"/>
              <a:t>penetración</a:t>
            </a:r>
            <a:r>
              <a:rPr lang="en-US" dirty="0"/>
              <a:t> de </a:t>
            </a:r>
            <a:r>
              <a:rPr lang="en-US" dirty="0" smtClean="0"/>
              <a:t>UV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Pcte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quema</a:t>
            </a:r>
            <a:r>
              <a:rPr lang="en-US" dirty="0" smtClean="0"/>
              <a:t> en </a:t>
            </a:r>
            <a:r>
              <a:rPr lang="en-US" dirty="0" smtClean="0"/>
              <a:t>10 </a:t>
            </a:r>
            <a:r>
              <a:rPr lang="en-US" dirty="0" err="1" smtClean="0"/>
              <a:t>minutos</a:t>
            </a:r>
            <a:r>
              <a:rPr lang="en-US" dirty="0" smtClean="0"/>
              <a:t> – SPF 15 </a:t>
            </a:r>
            <a:r>
              <a:rPr lang="en-US" dirty="0" err="1" smtClean="0"/>
              <a:t>presenta</a:t>
            </a:r>
            <a:r>
              <a:rPr lang="en-US" dirty="0" smtClean="0"/>
              <a:t> </a:t>
            </a:r>
            <a:r>
              <a:rPr lang="en-US" dirty="0" smtClean="0"/>
              <a:t>2.5 </a:t>
            </a:r>
            <a:r>
              <a:rPr lang="en-US" dirty="0" err="1" smtClean="0"/>
              <a:t>horas</a:t>
            </a:r>
            <a:r>
              <a:rPr lang="en-US" dirty="0" smtClean="0"/>
              <a:t> de </a:t>
            </a:r>
            <a:r>
              <a:rPr lang="en-US" dirty="0" err="1" smtClean="0"/>
              <a:t>protecci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Los </a:t>
            </a:r>
            <a:r>
              <a:rPr lang="en-US" dirty="0" err="1" smtClean="0"/>
              <a:t>resistentes</a:t>
            </a:r>
            <a:r>
              <a:rPr lang="en-US" dirty="0" smtClean="0"/>
              <a:t> al </a:t>
            </a:r>
            <a:r>
              <a:rPr lang="en-US" dirty="0" err="1" smtClean="0"/>
              <a:t>agua</a:t>
            </a:r>
            <a:r>
              <a:rPr lang="en-US" dirty="0" smtClean="0"/>
              <a:t> </a:t>
            </a:r>
            <a:r>
              <a:rPr lang="en-US" dirty="0" err="1" smtClean="0"/>
              <a:t>mantienen</a:t>
            </a:r>
            <a:r>
              <a:rPr lang="en-US" dirty="0" smtClean="0"/>
              <a:t> SPF </a:t>
            </a:r>
            <a:r>
              <a:rPr lang="en-US" dirty="0" err="1" smtClean="0"/>
              <a:t>bajo</a:t>
            </a:r>
            <a:r>
              <a:rPr lang="en-US" dirty="0" smtClean="0"/>
              <a:t> </a:t>
            </a:r>
            <a:r>
              <a:rPr lang="en-US" dirty="0" err="1" smtClean="0"/>
              <a:t>agua</a:t>
            </a:r>
            <a:r>
              <a:rPr lang="en-US" dirty="0" smtClean="0"/>
              <a:t> de 40 a 80 min de </a:t>
            </a:r>
            <a:r>
              <a:rPr lang="en-US" dirty="0" err="1" smtClean="0"/>
              <a:t>sumergido</a:t>
            </a:r>
            <a:r>
              <a:rPr lang="en-US" dirty="0" smtClean="0"/>
              <a:t> </a:t>
            </a:r>
            <a:r>
              <a:rPr lang="en-US" dirty="0" err="1" smtClean="0"/>
              <a:t>pcte</a:t>
            </a: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5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3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IMG_22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735" y="-263388"/>
            <a:ext cx="5436964" cy="3547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570" y="0"/>
            <a:ext cx="65405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050" y="2306683"/>
            <a:ext cx="4382017" cy="4697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4735" y="3284231"/>
            <a:ext cx="5515785" cy="357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8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SPF: </a:t>
            </a:r>
            <a:r>
              <a:rPr lang="en-US" dirty="0" err="1" smtClean="0"/>
              <a:t>mide</a:t>
            </a:r>
            <a:r>
              <a:rPr lang="en-US" dirty="0" smtClean="0"/>
              <a:t> </a:t>
            </a:r>
            <a:r>
              <a:rPr lang="en-US" dirty="0" err="1" smtClean="0"/>
              <a:t>protecci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contra UVB</a:t>
            </a:r>
          </a:p>
          <a:p>
            <a:pPr>
              <a:buFont typeface="Wingdings" charset="2"/>
              <a:buChar char="v"/>
            </a:pPr>
            <a:r>
              <a:rPr lang="en-US" dirty="0" err="1"/>
              <a:t>Muchas</a:t>
            </a:r>
            <a:r>
              <a:rPr lang="en-US" dirty="0"/>
              <a:t> variables en </a:t>
            </a:r>
            <a:r>
              <a:rPr lang="en-US" dirty="0" err="1"/>
              <a:t>juego</a:t>
            </a:r>
            <a:r>
              <a:rPr lang="en-US" dirty="0"/>
              <a:t> </a:t>
            </a:r>
            <a:r>
              <a:rPr lang="en-US" dirty="0" err="1"/>
              <a:t>siendo</a:t>
            </a:r>
            <a:r>
              <a:rPr lang="en-US" dirty="0"/>
              <a:t> </a:t>
            </a:r>
            <a:r>
              <a:rPr lang="en-US" dirty="0" err="1" smtClean="0"/>
              <a:t>dif</a:t>
            </a:r>
            <a:r>
              <a:rPr lang="en-US" dirty="0" err="1" smtClean="0"/>
              <a:t>í</a:t>
            </a:r>
            <a:r>
              <a:rPr lang="en-US" dirty="0" err="1" smtClean="0"/>
              <a:t>cil</a:t>
            </a:r>
            <a:r>
              <a:rPr lang="en-US" dirty="0" smtClean="0"/>
              <a:t> </a:t>
            </a:r>
            <a:r>
              <a:rPr lang="en-US" dirty="0" err="1"/>
              <a:t>presentar</a:t>
            </a:r>
            <a:r>
              <a:rPr lang="en-US" dirty="0"/>
              <a:t> </a:t>
            </a:r>
            <a:r>
              <a:rPr lang="en-US" dirty="0" err="1"/>
              <a:t>tal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de </a:t>
            </a:r>
            <a:r>
              <a:rPr lang="en-US" dirty="0" err="1"/>
              <a:t>protección</a:t>
            </a: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err="1" smtClean="0"/>
              <a:t>Realidad</a:t>
            </a:r>
            <a:r>
              <a:rPr lang="en-US" dirty="0" smtClean="0"/>
              <a:t>: </a:t>
            </a:r>
            <a:r>
              <a:rPr lang="en-US" dirty="0" err="1" smtClean="0"/>
              <a:t>pcte</a:t>
            </a:r>
            <a:r>
              <a:rPr lang="en-US" dirty="0" smtClean="0"/>
              <a:t> </a:t>
            </a:r>
            <a:r>
              <a:rPr lang="en-US" dirty="0" err="1" smtClean="0"/>
              <a:t>utilizan</a:t>
            </a:r>
            <a:r>
              <a:rPr lang="en-US" dirty="0" smtClean="0"/>
              <a:t> 0.5 a 0.8 mg/cm2 en </a:t>
            </a:r>
            <a:r>
              <a:rPr lang="en-US" dirty="0" err="1" smtClean="0"/>
              <a:t>vez</a:t>
            </a:r>
            <a:r>
              <a:rPr lang="en-US" dirty="0" smtClean="0"/>
              <a:t> de 2 mg/cm2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Un SPF 30 a 0.5 mg/cm2: </a:t>
            </a:r>
            <a:r>
              <a:rPr lang="en-US" dirty="0" err="1" smtClean="0"/>
              <a:t>baja</a:t>
            </a:r>
            <a:r>
              <a:rPr lang="en-US" dirty="0" smtClean="0"/>
              <a:t> a SPF 3</a:t>
            </a:r>
          </a:p>
        </p:txBody>
      </p:sp>
    </p:spTree>
    <p:extLst>
      <p:ext uri="{BB962C8B-B14F-4D97-AF65-F5344CB8AC3E}">
        <p14:creationId xmlns:p14="http://schemas.microsoft.com/office/powerpoint/2010/main" val="31872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Recomendaciones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Recomendaci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de SPF 30 a 50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Falsa</a:t>
            </a:r>
            <a:r>
              <a:rPr lang="en-US" dirty="0" smtClean="0"/>
              <a:t> idea de mayor </a:t>
            </a:r>
            <a:r>
              <a:rPr lang="en-US" dirty="0" err="1" smtClean="0"/>
              <a:t>protecci</a:t>
            </a:r>
            <a:r>
              <a:rPr lang="en-US" dirty="0" err="1" smtClean="0"/>
              <a:t>ón</a:t>
            </a:r>
            <a:r>
              <a:rPr lang="en-US" dirty="0" smtClean="0"/>
              <a:t> a mayor SPF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Productos</a:t>
            </a:r>
            <a:r>
              <a:rPr lang="en-US" dirty="0" smtClean="0"/>
              <a:t> con SPF altos </a:t>
            </a:r>
            <a:r>
              <a:rPr lang="en-US" dirty="0" err="1" smtClean="0"/>
              <a:t>presentan</a:t>
            </a:r>
            <a:r>
              <a:rPr lang="en-US" dirty="0" smtClean="0"/>
              <a:t> </a:t>
            </a:r>
            <a:r>
              <a:rPr lang="en-US" dirty="0" err="1" smtClean="0"/>
              <a:t>cantidades</a:t>
            </a:r>
            <a:r>
              <a:rPr lang="en-US" dirty="0" smtClean="0"/>
              <a:t> </a:t>
            </a:r>
            <a:r>
              <a:rPr lang="en-US" dirty="0" err="1" smtClean="0"/>
              <a:t>elevadas</a:t>
            </a:r>
            <a:r>
              <a:rPr lang="en-US" dirty="0" smtClean="0"/>
              <a:t> de </a:t>
            </a:r>
            <a:r>
              <a:rPr lang="en-US" dirty="0" err="1" smtClean="0"/>
              <a:t>filtros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alergenicos</a:t>
            </a:r>
            <a:r>
              <a:rPr lang="en-US" dirty="0" smtClean="0"/>
              <a:t> al </a:t>
            </a:r>
            <a:r>
              <a:rPr lang="en-US" dirty="0" err="1" smtClean="0"/>
              <a:t>igual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otros</a:t>
            </a:r>
            <a:r>
              <a:rPr lang="en-US" dirty="0" smtClean="0"/>
              <a:t>  </a:t>
            </a:r>
            <a:r>
              <a:rPr lang="en-US" dirty="0" err="1" smtClean="0"/>
              <a:t>ingredientes</a:t>
            </a:r>
            <a:r>
              <a:rPr lang="en-US" dirty="0" smtClean="0"/>
              <a:t> </a:t>
            </a:r>
            <a:r>
              <a:rPr lang="en-US" dirty="0" err="1" smtClean="0"/>
              <a:t>irritativos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Un SPF 30 </a:t>
            </a:r>
            <a:r>
              <a:rPr lang="en-US" dirty="0" err="1" smtClean="0"/>
              <a:t>es</a:t>
            </a:r>
            <a:r>
              <a:rPr lang="en-US" dirty="0" smtClean="0"/>
              <a:t> el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la </a:t>
            </a:r>
            <a:r>
              <a:rPr lang="en-US" dirty="0" err="1" smtClean="0"/>
              <a:t>adherencia</a:t>
            </a:r>
            <a:r>
              <a:rPr lang="en-US" dirty="0" smtClean="0"/>
              <a:t> de los </a:t>
            </a:r>
            <a:r>
              <a:rPr lang="en-US" dirty="0" err="1" smtClean="0"/>
              <a:t>pacientes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Pcte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blancos</a:t>
            </a:r>
            <a:r>
              <a:rPr lang="en-US" dirty="0" smtClean="0"/>
              <a:t> o </a:t>
            </a:r>
            <a:r>
              <a:rPr lang="en-US" dirty="0" err="1" smtClean="0"/>
              <a:t>exposición</a:t>
            </a:r>
            <a:r>
              <a:rPr lang="en-US" dirty="0" smtClean="0"/>
              <a:t> </a:t>
            </a:r>
            <a:r>
              <a:rPr lang="en-US" dirty="0" err="1" smtClean="0"/>
              <a:t>extremas</a:t>
            </a:r>
            <a:r>
              <a:rPr lang="en-US" dirty="0" smtClean="0"/>
              <a:t> SPF 50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3444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No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estandarizado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Mas </a:t>
            </a:r>
            <a:r>
              <a:rPr lang="en-US" dirty="0" err="1" smtClean="0"/>
              <a:t>usado</a:t>
            </a:r>
            <a:r>
              <a:rPr lang="en-US" dirty="0" smtClean="0"/>
              <a:t> se </a:t>
            </a:r>
            <a:r>
              <a:rPr lang="en-US" dirty="0" err="1" smtClean="0"/>
              <a:t>basa</a:t>
            </a:r>
            <a:r>
              <a:rPr lang="en-US" dirty="0" smtClean="0"/>
              <a:t> en el </a:t>
            </a:r>
            <a:r>
              <a:rPr lang="en-US" dirty="0" err="1" smtClean="0"/>
              <a:t>sistema</a:t>
            </a:r>
            <a:r>
              <a:rPr lang="en-US" dirty="0" smtClean="0"/>
              <a:t> de cruces de </a:t>
            </a:r>
            <a:r>
              <a:rPr lang="en-US" dirty="0" err="1" smtClean="0"/>
              <a:t>acuerdo</a:t>
            </a:r>
            <a:r>
              <a:rPr lang="en-US" dirty="0" smtClean="0"/>
              <a:t> a </a:t>
            </a:r>
            <a:r>
              <a:rPr lang="en-US" dirty="0" err="1" smtClean="0"/>
              <a:t>aumento</a:t>
            </a:r>
            <a:r>
              <a:rPr lang="en-US" dirty="0" smtClean="0"/>
              <a:t> de </a:t>
            </a:r>
            <a:r>
              <a:rPr lang="en-US" dirty="0" err="1" smtClean="0"/>
              <a:t>pigmentaci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Relaci</a:t>
            </a:r>
            <a:r>
              <a:rPr lang="en-US" dirty="0" err="1" smtClean="0"/>
              <a:t>ón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persistente</a:t>
            </a:r>
            <a:r>
              <a:rPr lang="en-US" dirty="0" smtClean="0"/>
              <a:t> </a:t>
            </a:r>
            <a:r>
              <a:rPr lang="en-US" dirty="0" err="1" smtClean="0"/>
              <a:t>pigmentaci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observada</a:t>
            </a:r>
            <a:r>
              <a:rPr lang="en-US" dirty="0" smtClean="0"/>
              <a:t> de 2 a 24 </a:t>
            </a:r>
            <a:r>
              <a:rPr lang="en-US" dirty="0" err="1" smtClean="0"/>
              <a:t>hrs</a:t>
            </a:r>
            <a:r>
              <a:rPr lang="en-US" dirty="0" smtClean="0"/>
              <a:t> de </a:t>
            </a:r>
            <a:r>
              <a:rPr lang="en-US" dirty="0" err="1" smtClean="0"/>
              <a:t>exposici</a:t>
            </a:r>
            <a:r>
              <a:rPr lang="en-US" dirty="0" err="1" smtClean="0"/>
              <a:t>ón</a:t>
            </a:r>
            <a:r>
              <a:rPr lang="en-US" dirty="0" smtClean="0"/>
              <a:t> </a:t>
            </a:r>
            <a:r>
              <a:rPr lang="en-US" dirty="0" smtClean="0"/>
              <a:t>solar de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piel</a:t>
            </a:r>
            <a:r>
              <a:rPr lang="en-US" dirty="0" smtClean="0"/>
              <a:t> </a:t>
            </a:r>
            <a:r>
              <a:rPr lang="en-US" dirty="0" err="1" smtClean="0"/>
              <a:t>protegida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no </a:t>
            </a:r>
            <a:r>
              <a:rPr lang="en-US" dirty="0" err="1" smtClean="0"/>
              <a:t>protegida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64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Veh</a:t>
            </a:r>
            <a:r>
              <a:rPr lang="en-US" dirty="0" err="1" smtClean="0"/>
              <a:t>í</a:t>
            </a:r>
            <a:r>
              <a:rPr lang="en-US" dirty="0" err="1" smtClean="0"/>
              <a:t>culos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El </a:t>
            </a:r>
            <a:r>
              <a:rPr lang="en-US" dirty="0" err="1" smtClean="0"/>
              <a:t>veh</a:t>
            </a:r>
            <a:r>
              <a:rPr lang="en-US" dirty="0" err="1" smtClean="0"/>
              <a:t>í</a:t>
            </a:r>
            <a:r>
              <a:rPr lang="en-US" dirty="0" err="1" smtClean="0"/>
              <a:t>culo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de </a:t>
            </a:r>
            <a:r>
              <a:rPr lang="en-US" dirty="0" err="1" smtClean="0"/>
              <a:t>suma</a:t>
            </a:r>
            <a:r>
              <a:rPr lang="en-US" dirty="0" smtClean="0"/>
              <a:t> </a:t>
            </a:r>
            <a:r>
              <a:rPr lang="en-US" dirty="0" err="1" smtClean="0"/>
              <a:t>importancia</a:t>
            </a:r>
            <a:endParaRPr lang="en-US" dirty="0"/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Eficacia</a:t>
            </a:r>
            <a:endParaRPr lang="en-US" dirty="0" smtClean="0"/>
          </a:p>
          <a:p>
            <a:pPr lvl="1">
              <a:buFont typeface="Wingdings" charset="2"/>
              <a:buChar char="v"/>
            </a:pPr>
            <a:r>
              <a:rPr lang="en-US" dirty="0" err="1" smtClean="0"/>
              <a:t>Est</a:t>
            </a:r>
            <a:r>
              <a:rPr lang="en-US" dirty="0" err="1" smtClean="0"/>
              <a:t>é</a:t>
            </a:r>
            <a:r>
              <a:rPr lang="en-US" dirty="0" err="1" smtClean="0"/>
              <a:t>tica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Emulsiones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Geles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smtClean="0"/>
              <a:t>Sprays</a:t>
            </a:r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Barras</a:t>
            </a:r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err="1"/>
              <a:t>C</a:t>
            </a:r>
            <a:r>
              <a:rPr lang="en-US" dirty="0" err="1" smtClean="0"/>
              <a:t>osmeticos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2" y="232174"/>
            <a:ext cx="2452676" cy="1226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964" y="4634833"/>
            <a:ext cx="3262663" cy="24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1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Emulsiones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Agua en </a:t>
            </a:r>
            <a:r>
              <a:rPr lang="en-US" dirty="0" err="1" smtClean="0"/>
              <a:t>aceite</a:t>
            </a:r>
            <a:r>
              <a:rPr lang="en-US" dirty="0" smtClean="0"/>
              <a:t> o </a:t>
            </a:r>
            <a:r>
              <a:rPr lang="en-US" dirty="0" err="1" smtClean="0"/>
              <a:t>aceite</a:t>
            </a:r>
            <a:r>
              <a:rPr lang="en-US" dirty="0" smtClean="0"/>
              <a:t> en </a:t>
            </a:r>
            <a:r>
              <a:rPr lang="en-US" dirty="0" err="1" smtClean="0"/>
              <a:t>agua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Los mas </a:t>
            </a:r>
            <a:r>
              <a:rPr lang="en-US" dirty="0" err="1" smtClean="0"/>
              <a:t>efectivo</a:t>
            </a:r>
            <a:r>
              <a:rPr lang="en-US" dirty="0" smtClean="0"/>
              <a:t> son </a:t>
            </a:r>
            <a:r>
              <a:rPr lang="en-US" dirty="0" err="1" smtClean="0"/>
              <a:t>aceites</a:t>
            </a:r>
            <a:r>
              <a:rPr lang="en-US" dirty="0"/>
              <a:t>: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Productos</a:t>
            </a:r>
            <a:r>
              <a:rPr lang="en-US" dirty="0" smtClean="0"/>
              <a:t> altos SPF </a:t>
            </a:r>
            <a:r>
              <a:rPr lang="en-US" dirty="0" err="1" smtClean="0"/>
              <a:t>tienen</a:t>
            </a:r>
            <a:r>
              <a:rPr lang="en-US" dirty="0" smtClean="0"/>
              <a:t> 20 a 40 % </a:t>
            </a:r>
            <a:r>
              <a:rPr lang="en-US" dirty="0" smtClean="0"/>
              <a:t>mas </a:t>
            </a:r>
            <a:r>
              <a:rPr lang="en-US" dirty="0" err="1" smtClean="0"/>
              <a:t>aceite</a:t>
            </a:r>
            <a:r>
              <a:rPr lang="en-US" dirty="0" smtClean="0"/>
              <a:t> </a:t>
            </a:r>
            <a:r>
              <a:rPr lang="en-US" dirty="0" err="1" smtClean="0"/>
              <a:t>usado</a:t>
            </a: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Se </a:t>
            </a:r>
            <a:r>
              <a:rPr lang="en-US" dirty="0" err="1" smtClean="0"/>
              <a:t>han</a:t>
            </a:r>
            <a:r>
              <a:rPr lang="en-US" dirty="0" smtClean="0"/>
              <a:t> </a:t>
            </a:r>
            <a:r>
              <a:rPr lang="en-US" dirty="0" err="1" smtClean="0"/>
              <a:t>formulado</a:t>
            </a:r>
            <a:r>
              <a:rPr lang="en-US" dirty="0" smtClean="0"/>
              <a:t> </a:t>
            </a:r>
            <a:r>
              <a:rPr lang="en-US" dirty="0" err="1" smtClean="0"/>
              <a:t>productos</a:t>
            </a:r>
            <a:r>
              <a:rPr lang="en-US" dirty="0" smtClean="0"/>
              <a:t> 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aceitosos</a:t>
            </a:r>
            <a:r>
              <a:rPr lang="en-US" dirty="0" smtClean="0"/>
              <a:t> con </a:t>
            </a:r>
            <a:r>
              <a:rPr lang="en-US" dirty="0" err="1" smtClean="0"/>
              <a:t>aceites</a:t>
            </a:r>
            <a:r>
              <a:rPr lang="en-US" dirty="0" smtClean="0"/>
              <a:t> </a:t>
            </a:r>
            <a:r>
              <a:rPr lang="en-US" dirty="0" err="1" smtClean="0"/>
              <a:t>siliconados</a:t>
            </a:r>
            <a:r>
              <a:rPr lang="en-US" dirty="0" smtClean="0"/>
              <a:t> 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grasosos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gozar</a:t>
            </a:r>
            <a:r>
              <a:rPr lang="en-US" dirty="0" smtClean="0"/>
              <a:t> de los </a:t>
            </a:r>
            <a:r>
              <a:rPr lang="en-US" dirty="0" err="1" smtClean="0"/>
              <a:t>protectores</a:t>
            </a:r>
            <a:r>
              <a:rPr lang="en-US" dirty="0" smtClean="0"/>
              <a:t> mas </a:t>
            </a:r>
            <a:r>
              <a:rPr lang="en-US" dirty="0" err="1" smtClean="0"/>
              <a:t>efectivos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050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prays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No </a:t>
            </a:r>
            <a:r>
              <a:rPr lang="en-US" dirty="0" err="1" smtClean="0"/>
              <a:t>aprobado</a:t>
            </a:r>
            <a:r>
              <a:rPr lang="en-US" dirty="0" smtClean="0"/>
              <a:t> FDA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veh</a:t>
            </a:r>
            <a:r>
              <a:rPr lang="en-US" dirty="0" err="1" smtClean="0"/>
              <a:t>íc</a:t>
            </a:r>
            <a:r>
              <a:rPr lang="en-US" dirty="0" err="1" smtClean="0"/>
              <a:t>ulo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Mas </a:t>
            </a:r>
            <a:r>
              <a:rPr lang="en-US" dirty="0" err="1" smtClean="0"/>
              <a:t>f</a:t>
            </a:r>
            <a:r>
              <a:rPr lang="en-US" dirty="0" err="1" smtClean="0"/>
              <a:t>á</a:t>
            </a:r>
            <a:r>
              <a:rPr lang="en-US" dirty="0" err="1" smtClean="0"/>
              <a:t>cil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aplicar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causar</a:t>
            </a:r>
            <a:r>
              <a:rPr lang="en-US" dirty="0" smtClean="0"/>
              <a:t> </a:t>
            </a:r>
            <a:r>
              <a:rPr lang="en-US" dirty="0" err="1" smtClean="0"/>
              <a:t>distribuci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no </a:t>
            </a:r>
            <a:r>
              <a:rPr lang="en-US" dirty="0" err="1" smtClean="0"/>
              <a:t>uniforme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463" y="3576817"/>
            <a:ext cx="4370337" cy="2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1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Son </a:t>
            </a:r>
            <a:r>
              <a:rPr lang="en-US" dirty="0" err="1" smtClean="0"/>
              <a:t>f</a:t>
            </a:r>
            <a:r>
              <a:rPr lang="en-US" dirty="0" err="1" smtClean="0"/>
              <a:t>á</a:t>
            </a:r>
            <a:r>
              <a:rPr lang="en-US" dirty="0" err="1" smtClean="0"/>
              <a:t>cil</a:t>
            </a:r>
            <a:r>
              <a:rPr lang="en-US" dirty="0" smtClean="0"/>
              <a:t> </a:t>
            </a:r>
            <a:r>
              <a:rPr lang="en-US" dirty="0" err="1" smtClean="0"/>
              <a:t>retirados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nadar</a:t>
            </a:r>
            <a:r>
              <a:rPr lang="en-US" dirty="0" smtClean="0"/>
              <a:t> y </a:t>
            </a:r>
            <a:r>
              <a:rPr lang="en-US" dirty="0" err="1" smtClean="0"/>
              <a:t>transpiraci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Tiende</a:t>
            </a:r>
            <a:r>
              <a:rPr lang="en-US" dirty="0" smtClean="0"/>
              <a:t> mas a </a:t>
            </a:r>
            <a:r>
              <a:rPr lang="en-US" dirty="0" err="1" smtClean="0"/>
              <a:t>causar</a:t>
            </a:r>
            <a:r>
              <a:rPr lang="en-US" dirty="0" smtClean="0"/>
              <a:t> ardor facial </a:t>
            </a:r>
            <a:r>
              <a:rPr lang="en-US" dirty="0" smtClean="0"/>
              <a:t>u </a:t>
            </a:r>
            <a:r>
              <a:rPr lang="en-US" dirty="0" smtClean="0"/>
              <a:t>ocular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Mejor</a:t>
            </a:r>
            <a:r>
              <a:rPr lang="en-US" dirty="0" smtClean="0"/>
              <a:t> en </a:t>
            </a:r>
            <a:r>
              <a:rPr lang="en-US" dirty="0" err="1" smtClean="0"/>
              <a:t>pcte</a:t>
            </a:r>
            <a:r>
              <a:rPr lang="en-US" dirty="0" smtClean="0"/>
              <a:t> con </a:t>
            </a:r>
            <a:r>
              <a:rPr lang="en-US" dirty="0" err="1" smtClean="0"/>
              <a:t>piel</a:t>
            </a:r>
            <a:r>
              <a:rPr lang="en-US" dirty="0" smtClean="0"/>
              <a:t> </a:t>
            </a:r>
            <a:r>
              <a:rPr lang="en-US" dirty="0" err="1" smtClean="0"/>
              <a:t>grasa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Ú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smtClean="0"/>
              <a:t>en acne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38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</a:t>
            </a:r>
            <a:r>
              <a:rPr lang="en-US" dirty="0" err="1" smtClean="0"/>
              <a:t>osm</a:t>
            </a:r>
            <a:r>
              <a:rPr lang="en-US" dirty="0" err="1" smtClean="0"/>
              <a:t>é</a:t>
            </a:r>
            <a:r>
              <a:rPr lang="en-US" dirty="0" err="1" smtClean="0"/>
              <a:t>ticos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estan</a:t>
            </a:r>
            <a:r>
              <a:rPr lang="en-US" dirty="0" smtClean="0"/>
              <a:t> </a:t>
            </a:r>
            <a:r>
              <a:rPr lang="en-US" dirty="0" err="1" smtClean="0"/>
              <a:t>siendo</a:t>
            </a:r>
            <a:r>
              <a:rPr lang="en-US" dirty="0" smtClean="0"/>
              <a:t> </a:t>
            </a:r>
            <a:r>
              <a:rPr lang="en-US" dirty="0" err="1" smtClean="0"/>
              <a:t>incluidos</a:t>
            </a:r>
            <a:r>
              <a:rPr lang="en-US" dirty="0" smtClean="0"/>
              <a:t> SPF en </a:t>
            </a:r>
            <a:r>
              <a:rPr lang="en-US" dirty="0" err="1" smtClean="0"/>
              <a:t>cosm</a:t>
            </a:r>
            <a:r>
              <a:rPr lang="en-US" dirty="0" err="1" smtClean="0"/>
              <a:t>é</a:t>
            </a:r>
            <a:r>
              <a:rPr lang="en-US" dirty="0" err="1" smtClean="0"/>
              <a:t>ticos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Las bases </a:t>
            </a:r>
            <a:r>
              <a:rPr lang="en-US" dirty="0" smtClean="0"/>
              <a:t>sin </a:t>
            </a:r>
            <a:r>
              <a:rPr lang="en-US" dirty="0" err="1" smtClean="0"/>
              <a:t>filtro</a:t>
            </a:r>
            <a:r>
              <a:rPr lang="en-US" dirty="0" smtClean="0"/>
              <a:t> solar </a:t>
            </a:r>
            <a:r>
              <a:rPr lang="en-US" dirty="0" err="1" smtClean="0"/>
              <a:t>incluido</a:t>
            </a:r>
            <a:r>
              <a:rPr lang="en-US" dirty="0" smtClean="0"/>
              <a:t> </a:t>
            </a:r>
            <a:r>
              <a:rPr lang="en-US" dirty="0" err="1" smtClean="0"/>
              <a:t>provee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de </a:t>
            </a:r>
            <a:r>
              <a:rPr lang="en-US" dirty="0" err="1" smtClean="0"/>
              <a:t>protecci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: </a:t>
            </a:r>
            <a:r>
              <a:rPr lang="en-US" dirty="0" smtClean="0"/>
              <a:t>SPF 4 a 5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Si se </a:t>
            </a:r>
            <a:r>
              <a:rPr lang="en-US" dirty="0" err="1" smtClean="0"/>
              <a:t>aumenta</a:t>
            </a:r>
            <a:r>
              <a:rPr lang="en-US" dirty="0" smtClean="0"/>
              <a:t> el color de la base (</a:t>
            </a:r>
            <a:r>
              <a:rPr lang="en-US" dirty="0" err="1" smtClean="0"/>
              <a:t>dioxido</a:t>
            </a:r>
            <a:r>
              <a:rPr lang="en-US" dirty="0" smtClean="0"/>
              <a:t> de </a:t>
            </a:r>
            <a:r>
              <a:rPr lang="en-US" dirty="0" err="1" smtClean="0"/>
              <a:t>titanio</a:t>
            </a:r>
            <a:r>
              <a:rPr lang="en-US" dirty="0" smtClean="0"/>
              <a:t> o </a:t>
            </a:r>
            <a:r>
              <a:rPr lang="en-US" dirty="0" err="1" smtClean="0"/>
              <a:t>a</a:t>
            </a:r>
            <a:r>
              <a:rPr lang="en-US" dirty="0" err="1" smtClean="0"/>
              <a:t>ñ</a:t>
            </a:r>
            <a:r>
              <a:rPr lang="en-US" dirty="0" err="1" smtClean="0"/>
              <a:t>adir</a:t>
            </a:r>
            <a:r>
              <a:rPr lang="en-US" dirty="0" smtClean="0"/>
              <a:t> </a:t>
            </a:r>
            <a:r>
              <a:rPr lang="en-US" dirty="0" smtClean="0"/>
              <a:t>un </a:t>
            </a:r>
            <a:r>
              <a:rPr lang="en-US" dirty="0" smtClean="0"/>
              <a:t>protector </a:t>
            </a:r>
            <a:r>
              <a:rPr lang="en-US" dirty="0" err="1" smtClean="0"/>
              <a:t>qu</a:t>
            </a:r>
            <a:r>
              <a:rPr lang="en-US" dirty="0" err="1" smtClean="0"/>
              <a:t>í</a:t>
            </a:r>
            <a:r>
              <a:rPr lang="en-US" dirty="0" err="1" smtClean="0"/>
              <a:t>mico</a:t>
            </a:r>
            <a:r>
              <a:rPr lang="en-US" dirty="0" smtClean="0"/>
              <a:t>) se </a:t>
            </a:r>
            <a:r>
              <a:rPr lang="en-US" dirty="0" err="1" smtClean="0"/>
              <a:t>aumenta</a:t>
            </a:r>
            <a:r>
              <a:rPr lang="en-US" dirty="0" smtClean="0"/>
              <a:t> el SPF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121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Efectos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dversos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307500"/>
              </p:ext>
            </p:extLst>
          </p:nvPr>
        </p:nvGraphicFramePr>
        <p:xfrm>
          <a:off x="2705100" y="2063479"/>
          <a:ext cx="3733800" cy="417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33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Reacciones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adversas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Irritaci</a:t>
                      </a:r>
                      <a:r>
                        <a:rPr lang="en-US" sz="2000" dirty="0" err="1" smtClean="0"/>
                        <a:t>ón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subjetiva</a:t>
                      </a:r>
                      <a:r>
                        <a:rPr lang="en-US" sz="2000" dirty="0" smtClean="0"/>
                        <a:t>: ardor, </a:t>
                      </a:r>
                      <a:r>
                        <a:rPr lang="en-US" sz="2000" dirty="0" err="1" smtClean="0"/>
                        <a:t>quemaz</a:t>
                      </a:r>
                      <a:r>
                        <a:rPr lang="en-US" sz="2000" dirty="0" err="1" smtClean="0"/>
                        <a:t>ó</a:t>
                      </a:r>
                      <a:r>
                        <a:rPr lang="en-US" sz="2000" dirty="0" err="1" smtClean="0"/>
                        <a:t>n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dirty="0" err="1" smtClean="0"/>
                        <a:t>picaz</a:t>
                      </a:r>
                      <a:r>
                        <a:rPr lang="en-US" sz="2000" dirty="0" err="1" smtClean="0"/>
                        <a:t>ó</a:t>
                      </a:r>
                      <a:r>
                        <a:rPr lang="en-US" sz="2000" dirty="0" err="1" smtClean="0"/>
                        <a:t>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Urticaria</a:t>
                      </a:r>
                      <a:r>
                        <a:rPr lang="en-US" sz="2000" baseline="0" dirty="0" smtClean="0"/>
                        <a:t> de </a:t>
                      </a:r>
                      <a:r>
                        <a:rPr lang="en-US" sz="2000" baseline="0" dirty="0" err="1" smtClean="0"/>
                        <a:t>contacto</a:t>
                      </a:r>
                      <a:r>
                        <a:rPr lang="en-US" sz="2000" baseline="0" dirty="0" smtClean="0"/>
                        <a:t>: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Dermatitis</a:t>
                      </a:r>
                      <a:r>
                        <a:rPr lang="en-US" sz="2000" baseline="0" dirty="0" smtClean="0"/>
                        <a:t> de </a:t>
                      </a:r>
                      <a:r>
                        <a:rPr lang="en-US" sz="2000" baseline="0" dirty="0" err="1" smtClean="0"/>
                        <a:t>contacto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irritativa</a:t>
                      </a:r>
                      <a:endParaRPr lang="en-US" sz="2000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Dermatitis de </a:t>
                      </a:r>
                      <a:r>
                        <a:rPr lang="en-US" sz="2000" dirty="0" err="1" smtClean="0"/>
                        <a:t>contacto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al</a:t>
                      </a:r>
                      <a:r>
                        <a:rPr lang="en-US" sz="2000" dirty="0" err="1" smtClean="0"/>
                        <a:t>é</a:t>
                      </a:r>
                      <a:r>
                        <a:rPr lang="en-US" sz="2000" dirty="0" err="1" smtClean="0"/>
                        <a:t>rgica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Fotosensibilidad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Acne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Foliculitis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Exacerbaci</a:t>
                      </a:r>
                      <a:r>
                        <a:rPr lang="en-US" sz="2000" dirty="0" err="1" smtClean="0"/>
                        <a:t>ón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smtClean="0"/>
                        <a:t>de </a:t>
                      </a:r>
                      <a:r>
                        <a:rPr lang="en-US" sz="2000" dirty="0" smtClean="0"/>
                        <a:t>acne </a:t>
                      </a:r>
                      <a:r>
                        <a:rPr lang="en-US" sz="2000" dirty="0" err="1" smtClean="0"/>
                        <a:t>preexistente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755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Irritaci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subjetiva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Efecto</a:t>
            </a:r>
            <a:r>
              <a:rPr lang="en-US" dirty="0" smtClean="0"/>
              <a:t> </a:t>
            </a:r>
            <a:r>
              <a:rPr lang="en-US" dirty="0" err="1" smtClean="0"/>
              <a:t>adverso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dirty="0" err="1" smtClean="0"/>
              <a:t>á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com</a:t>
            </a:r>
            <a:r>
              <a:rPr lang="en-US" dirty="0" err="1" smtClean="0"/>
              <a:t>ú</a:t>
            </a:r>
            <a:r>
              <a:rPr lang="en-US" dirty="0" err="1" smtClean="0"/>
              <a:t>n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Sensaci</a:t>
            </a:r>
            <a:r>
              <a:rPr lang="en-US" dirty="0" err="1" smtClean="0"/>
              <a:t>ón</a:t>
            </a:r>
            <a:r>
              <a:rPr lang="en-US" dirty="0" smtClean="0"/>
              <a:t> </a:t>
            </a:r>
            <a:r>
              <a:rPr lang="en-US" dirty="0" err="1" smtClean="0"/>
              <a:t>inmediata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picaz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quemaz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sin </a:t>
            </a:r>
            <a:r>
              <a:rPr lang="en-US" dirty="0" err="1" smtClean="0"/>
              <a:t>eritema</a:t>
            </a:r>
            <a:r>
              <a:rPr lang="en-US" dirty="0" smtClean="0"/>
              <a:t> visible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Alrededor</a:t>
            </a:r>
            <a:r>
              <a:rPr lang="en-US" dirty="0" smtClean="0"/>
              <a:t> de </a:t>
            </a:r>
            <a:r>
              <a:rPr lang="en-US" dirty="0" err="1" smtClean="0"/>
              <a:t>ojo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dirty="0" err="1" smtClean="0"/>
              <a:t>á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com</a:t>
            </a:r>
            <a:r>
              <a:rPr lang="en-US" dirty="0" err="1" smtClean="0"/>
              <a:t>ún</a:t>
            </a:r>
            <a:r>
              <a:rPr lang="en-US" dirty="0" smtClean="0"/>
              <a:t>, </a:t>
            </a:r>
            <a:r>
              <a:rPr lang="en-US" dirty="0" err="1" smtClean="0"/>
              <a:t>aunque</a:t>
            </a:r>
            <a:r>
              <a:rPr lang="en-US" dirty="0" smtClean="0"/>
              <a:t> </a:t>
            </a:r>
            <a:r>
              <a:rPr lang="en-US" dirty="0" smtClean="0"/>
              <a:t>no se </a:t>
            </a:r>
            <a:r>
              <a:rPr lang="en-US" dirty="0" err="1" smtClean="0"/>
              <a:t>aplique</a:t>
            </a:r>
            <a:r>
              <a:rPr lang="en-US" dirty="0" smtClean="0"/>
              <a:t> </a:t>
            </a:r>
            <a:r>
              <a:rPr lang="en-US" dirty="0" err="1" smtClean="0"/>
              <a:t>cerca</a:t>
            </a:r>
            <a:r>
              <a:rPr lang="en-US" dirty="0" smtClean="0"/>
              <a:t> </a:t>
            </a:r>
            <a:r>
              <a:rPr lang="en-US" dirty="0" smtClean="0"/>
              <a:t>del area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ocurrir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</a:t>
            </a:r>
            <a:r>
              <a:rPr lang="en-US" dirty="0" err="1" smtClean="0"/>
              <a:t>varias</a:t>
            </a:r>
            <a:r>
              <a:rPr lang="en-US" dirty="0" smtClean="0"/>
              <a:t> </a:t>
            </a:r>
            <a:r>
              <a:rPr lang="en-US" dirty="0" err="1" smtClean="0"/>
              <a:t>horas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924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Radiacion</a:t>
            </a:r>
            <a:r>
              <a:rPr lang="en-US" dirty="0" smtClean="0"/>
              <a:t> </a:t>
            </a:r>
            <a:r>
              <a:rPr lang="en-US" dirty="0" err="1" smtClean="0"/>
              <a:t>Ultravioleta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/>
              <a:t>O</a:t>
            </a:r>
            <a:r>
              <a:rPr lang="en-US" dirty="0" err="1" smtClean="0"/>
              <a:t>nda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mide</a:t>
            </a:r>
            <a:r>
              <a:rPr lang="en-US" dirty="0" smtClean="0"/>
              <a:t> entre 400 y 100 nm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Fuente</a:t>
            </a:r>
            <a:r>
              <a:rPr lang="en-US" dirty="0" smtClean="0"/>
              <a:t> habitual </a:t>
            </a:r>
            <a:r>
              <a:rPr lang="en-US" dirty="0" err="1" smtClean="0"/>
              <a:t>es</a:t>
            </a:r>
            <a:r>
              <a:rPr lang="en-US" dirty="0" smtClean="0"/>
              <a:t> el sol, </a:t>
            </a:r>
            <a:r>
              <a:rPr lang="en-US" dirty="0" err="1" smtClean="0"/>
              <a:t>pero</a:t>
            </a:r>
            <a:r>
              <a:rPr lang="en-US" dirty="0" smtClean="0"/>
              <a:t> se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conseguir</a:t>
            </a:r>
            <a:r>
              <a:rPr lang="en-US" dirty="0" smtClean="0"/>
              <a:t> </a:t>
            </a:r>
            <a:r>
              <a:rPr lang="en-US" dirty="0" err="1" smtClean="0"/>
              <a:t>mediante</a:t>
            </a:r>
            <a:r>
              <a:rPr lang="en-US" dirty="0" smtClean="0"/>
              <a:t> </a:t>
            </a:r>
            <a:r>
              <a:rPr lang="en-US" dirty="0" err="1" smtClean="0"/>
              <a:t>lamparas</a:t>
            </a:r>
            <a:r>
              <a:rPr lang="en-US" dirty="0" smtClean="0"/>
              <a:t> UV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Tres</a:t>
            </a:r>
            <a:r>
              <a:rPr lang="en-US" dirty="0" smtClean="0"/>
              <a:t> </a:t>
            </a:r>
            <a:r>
              <a:rPr lang="en-US" dirty="0" err="1" smtClean="0"/>
              <a:t>rangos</a:t>
            </a:r>
            <a:r>
              <a:rPr lang="en-US" dirty="0" smtClean="0"/>
              <a:t> de UV – </a:t>
            </a:r>
            <a:r>
              <a:rPr lang="en-US" dirty="0" err="1" smtClean="0"/>
              <a:t>todas</a:t>
            </a:r>
            <a:r>
              <a:rPr lang="en-US" dirty="0" smtClean="0"/>
              <a:t> son </a:t>
            </a:r>
            <a:r>
              <a:rPr lang="en-US" dirty="0" err="1" smtClean="0"/>
              <a:t>cancer</a:t>
            </a:r>
            <a:r>
              <a:rPr lang="en-US" dirty="0" err="1" smtClean="0"/>
              <a:t>í</a:t>
            </a:r>
            <a:r>
              <a:rPr lang="en-US" dirty="0" err="1" smtClean="0"/>
              <a:t>genos</a:t>
            </a:r>
            <a:r>
              <a:rPr lang="en-US" dirty="0" smtClean="0"/>
              <a:t> 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UVA: 90% </a:t>
            </a:r>
            <a:r>
              <a:rPr lang="en-US" dirty="0" err="1" smtClean="0"/>
              <a:t>llega</a:t>
            </a:r>
            <a:r>
              <a:rPr lang="en-US" dirty="0" smtClean="0"/>
              <a:t> a la </a:t>
            </a:r>
            <a:r>
              <a:rPr lang="en-US" dirty="0" err="1" smtClean="0"/>
              <a:t>superficie</a:t>
            </a:r>
            <a:r>
              <a:rPr lang="en-US" dirty="0" smtClean="0"/>
              <a:t> </a:t>
            </a:r>
            <a:r>
              <a:rPr lang="en-US" dirty="0" err="1" smtClean="0"/>
              <a:t>terrestre</a:t>
            </a:r>
            <a:endParaRPr lang="en-US" dirty="0" smtClean="0"/>
          </a:p>
          <a:p>
            <a:pPr lvl="1">
              <a:buFont typeface="Wingdings" charset="2"/>
              <a:buChar char="v"/>
            </a:pPr>
            <a:r>
              <a:rPr lang="en-US" dirty="0" smtClean="0"/>
              <a:t>UVB: 10% </a:t>
            </a:r>
            <a:r>
              <a:rPr lang="en-US" dirty="0" err="1" smtClean="0"/>
              <a:t>llega</a:t>
            </a:r>
            <a:r>
              <a:rPr lang="en-US" dirty="0" smtClean="0"/>
              <a:t> a la </a:t>
            </a:r>
            <a:r>
              <a:rPr lang="en-US" dirty="0" err="1" smtClean="0"/>
              <a:t>superficie</a:t>
            </a:r>
            <a:r>
              <a:rPr lang="en-US" dirty="0" smtClean="0"/>
              <a:t> </a:t>
            </a:r>
            <a:r>
              <a:rPr lang="en-US" dirty="0" err="1" smtClean="0"/>
              <a:t>terrestre</a:t>
            </a:r>
            <a:endParaRPr lang="en-US" dirty="0" smtClean="0"/>
          </a:p>
          <a:p>
            <a:pPr lvl="1">
              <a:buFont typeface="Wingdings" charset="2"/>
              <a:buChar char="v"/>
            </a:pPr>
            <a:r>
              <a:rPr lang="en-US" dirty="0" smtClean="0"/>
              <a:t>UVC: </a:t>
            </a:r>
            <a:r>
              <a:rPr lang="en-US" dirty="0" err="1" smtClean="0"/>
              <a:t>absorbida</a:t>
            </a:r>
            <a:r>
              <a:rPr lang="en-US" dirty="0" smtClean="0"/>
              <a:t> en </a:t>
            </a:r>
            <a:r>
              <a:rPr lang="en-US" dirty="0" err="1" smtClean="0"/>
              <a:t>totalidad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capa</a:t>
            </a:r>
            <a:r>
              <a:rPr lang="en-US" dirty="0" smtClean="0"/>
              <a:t> de </a:t>
            </a:r>
            <a:r>
              <a:rPr lang="en-US" dirty="0" err="1" smtClean="0"/>
              <a:t>ozono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456" t="10510" r="10679" b="23786"/>
          <a:stretch/>
        </p:blipFill>
        <p:spPr>
          <a:xfrm>
            <a:off x="6445142" y="5007544"/>
            <a:ext cx="2262734" cy="15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2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Á</a:t>
            </a:r>
            <a:r>
              <a:rPr lang="en-US" dirty="0" err="1" smtClean="0"/>
              <a:t>cne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Su </a:t>
            </a:r>
            <a:r>
              <a:rPr lang="en-US" dirty="0" err="1" smtClean="0"/>
              <a:t>causa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mas </a:t>
            </a:r>
            <a:r>
              <a:rPr lang="en-US" dirty="0" smtClean="0"/>
              <a:t>en </a:t>
            </a:r>
            <a:r>
              <a:rPr lang="en-US" dirty="0" err="1" smtClean="0"/>
              <a:t>relaci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del </a:t>
            </a:r>
            <a:r>
              <a:rPr lang="en-US" dirty="0" err="1" smtClean="0"/>
              <a:t>veh</a:t>
            </a:r>
            <a:r>
              <a:rPr lang="en-US" dirty="0" err="1" smtClean="0"/>
              <a:t>í</a:t>
            </a:r>
            <a:r>
              <a:rPr lang="en-US" dirty="0" err="1" smtClean="0"/>
              <a:t>culo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Se </a:t>
            </a:r>
            <a:r>
              <a:rPr lang="en-US" dirty="0" err="1" smtClean="0"/>
              <a:t>ve</a:t>
            </a:r>
            <a:r>
              <a:rPr lang="en-US" dirty="0" smtClean="0"/>
              <a:t> mas </a:t>
            </a:r>
            <a:r>
              <a:rPr lang="en-US" dirty="0" err="1" smtClean="0"/>
              <a:t>exacerbaci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del </a:t>
            </a:r>
            <a:r>
              <a:rPr lang="en-US" dirty="0" err="1" smtClean="0"/>
              <a:t>á</a:t>
            </a:r>
            <a:r>
              <a:rPr lang="en-US" dirty="0" err="1" smtClean="0"/>
              <a:t>cne</a:t>
            </a: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En </a:t>
            </a:r>
            <a:r>
              <a:rPr lang="en-US" dirty="0" err="1" smtClean="0"/>
              <a:t>ocasiones</a:t>
            </a:r>
            <a:r>
              <a:rPr lang="en-US" dirty="0" smtClean="0"/>
              <a:t> </a:t>
            </a:r>
            <a:r>
              <a:rPr lang="en-US" dirty="0" err="1" smtClean="0"/>
              <a:t>foliculitis</a:t>
            </a:r>
            <a:r>
              <a:rPr lang="en-US" dirty="0" smtClean="0"/>
              <a:t> de </a:t>
            </a:r>
            <a:r>
              <a:rPr lang="en-US" dirty="0" err="1" smtClean="0"/>
              <a:t>contacto</a:t>
            </a:r>
            <a:r>
              <a:rPr lang="en-US" dirty="0" smtClean="0"/>
              <a:t> </a:t>
            </a:r>
            <a:r>
              <a:rPr lang="en-US" dirty="0" err="1" smtClean="0"/>
              <a:t>despues</a:t>
            </a:r>
            <a:r>
              <a:rPr lang="en-US" dirty="0" smtClean="0"/>
              <a:t> de la </a:t>
            </a:r>
            <a:r>
              <a:rPr lang="en-US" dirty="0" err="1" smtClean="0"/>
              <a:t>aplicaci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288" y="4026957"/>
            <a:ext cx="3488990" cy="24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80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FotoTip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Dependiendo</a:t>
            </a:r>
            <a:r>
              <a:rPr lang="en-US" dirty="0" smtClean="0"/>
              <a:t> de la </a:t>
            </a:r>
            <a:r>
              <a:rPr lang="en-US" dirty="0" err="1" smtClean="0"/>
              <a:t>latitud</a:t>
            </a:r>
            <a:r>
              <a:rPr lang="en-US" dirty="0" smtClean="0"/>
              <a:t> y </a:t>
            </a:r>
            <a:r>
              <a:rPr lang="en-US" dirty="0" err="1" smtClean="0"/>
              <a:t>clima</a:t>
            </a:r>
            <a:r>
              <a:rPr lang="en-US" dirty="0" smtClean="0"/>
              <a:t>, el </a:t>
            </a:r>
            <a:r>
              <a:rPr lang="en-US" dirty="0" err="1" smtClean="0"/>
              <a:t>fotoprotector</a:t>
            </a:r>
            <a:r>
              <a:rPr lang="en-US" dirty="0" smtClean="0"/>
              <a:t> se </a:t>
            </a:r>
            <a:r>
              <a:rPr lang="en-US" dirty="0" err="1" smtClean="0"/>
              <a:t>necesita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r>
              <a:rPr lang="en-US" dirty="0" smtClean="0"/>
              <a:t> el </a:t>
            </a:r>
            <a:r>
              <a:rPr lang="en-US" dirty="0" err="1" smtClean="0"/>
              <a:t>a</a:t>
            </a:r>
            <a:r>
              <a:rPr lang="en-US" dirty="0" err="1" smtClean="0"/>
              <a:t>ñ</a:t>
            </a:r>
            <a:r>
              <a:rPr lang="en-US" dirty="0" err="1" smtClean="0"/>
              <a:t>o</a:t>
            </a:r>
            <a:r>
              <a:rPr lang="en-US" dirty="0" smtClean="0"/>
              <a:t>, </a:t>
            </a:r>
            <a:r>
              <a:rPr lang="en-US" dirty="0" err="1" smtClean="0"/>
              <a:t>incluso</a:t>
            </a:r>
            <a:r>
              <a:rPr lang="en-US" dirty="0" smtClean="0"/>
              <a:t> en </a:t>
            </a:r>
            <a:r>
              <a:rPr lang="en-US" dirty="0" err="1" smtClean="0"/>
              <a:t>d</a:t>
            </a:r>
            <a:r>
              <a:rPr lang="en-US" dirty="0" err="1" smtClean="0"/>
              <a:t>í</a:t>
            </a:r>
            <a:r>
              <a:rPr lang="en-US" dirty="0" err="1" smtClean="0"/>
              <a:t>as</a:t>
            </a:r>
            <a:r>
              <a:rPr lang="en-US" dirty="0" smtClean="0"/>
              <a:t> </a:t>
            </a:r>
            <a:r>
              <a:rPr lang="en-US" dirty="0" err="1" smtClean="0"/>
              <a:t>nublados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916" y="3370177"/>
            <a:ext cx="3280884" cy="3053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43" y="3527119"/>
            <a:ext cx="4128327" cy="27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66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 err="1" smtClean="0"/>
              <a:t>FotoTip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smtClean="0"/>
              <a:t>entre 10 am – 4 pm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Buscar</a:t>
            </a:r>
            <a:r>
              <a:rPr lang="en-US" dirty="0" smtClean="0"/>
              <a:t> </a:t>
            </a:r>
            <a:r>
              <a:rPr lang="en-US" dirty="0" err="1" smtClean="0"/>
              <a:t>sombra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215" y="2949049"/>
            <a:ext cx="3995585" cy="37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9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</a:t>
            </a:r>
            <a:r>
              <a:rPr lang="en-US" dirty="0" err="1" smtClean="0"/>
              <a:t>FotoTip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diario</a:t>
            </a:r>
            <a:r>
              <a:rPr lang="en-US" dirty="0" smtClean="0"/>
              <a:t>: SPF </a:t>
            </a:r>
            <a:r>
              <a:rPr lang="en-US" dirty="0" smtClean="0"/>
              <a:t>30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Exposici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prolongada</a:t>
            </a:r>
            <a:r>
              <a:rPr lang="en-US" dirty="0" smtClean="0"/>
              <a:t>: SPF </a:t>
            </a:r>
            <a:r>
              <a:rPr lang="en-US" dirty="0" smtClean="0"/>
              <a:t>50</a:t>
            </a:r>
            <a:r>
              <a:rPr lang="en-US" dirty="0"/>
              <a:t>+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066" y="3668556"/>
            <a:ext cx="3460566" cy="255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23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</a:t>
            </a:r>
            <a:r>
              <a:rPr lang="en-US" dirty="0" err="1" smtClean="0"/>
              <a:t>FotoTip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Aplicar</a:t>
            </a:r>
            <a:r>
              <a:rPr lang="en-US" dirty="0" smtClean="0"/>
              <a:t> 15 a 30 min </a:t>
            </a:r>
            <a:r>
              <a:rPr lang="en-US" dirty="0" smtClean="0"/>
              <a:t>antes </a:t>
            </a:r>
            <a:r>
              <a:rPr lang="en-US" dirty="0" smtClean="0"/>
              <a:t>de </a:t>
            </a:r>
            <a:r>
              <a:rPr lang="en-US" dirty="0" err="1" smtClean="0"/>
              <a:t>exposici</a:t>
            </a:r>
            <a:r>
              <a:rPr lang="en-US" dirty="0" err="1" smtClean="0"/>
              <a:t>ón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tener</a:t>
            </a:r>
            <a:r>
              <a:rPr lang="en-US" dirty="0" smtClean="0"/>
              <a:t> </a:t>
            </a:r>
            <a:r>
              <a:rPr lang="en-US" dirty="0" err="1" smtClean="0"/>
              <a:t>suficiente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</a:t>
            </a:r>
            <a:r>
              <a:rPr lang="en-US" dirty="0" smtClean="0"/>
              <a:t>a </a:t>
            </a:r>
            <a:r>
              <a:rPr lang="en-US" dirty="0" err="1" smtClean="0"/>
              <a:t>protecci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se </a:t>
            </a:r>
            <a:r>
              <a:rPr lang="en-US" dirty="0" err="1" smtClean="0"/>
              <a:t>desarrolle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Reaplicar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smtClean="0"/>
              <a:t>2 </a:t>
            </a:r>
            <a:r>
              <a:rPr lang="en-US" dirty="0" smtClean="0"/>
              <a:t>hrs.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281" y="3332773"/>
            <a:ext cx="5728519" cy="32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8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Tip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El </a:t>
            </a:r>
            <a:r>
              <a:rPr lang="en-US" dirty="0" err="1" smtClean="0"/>
              <a:t>uso</a:t>
            </a:r>
            <a:r>
              <a:rPr lang="en-US" dirty="0" smtClean="0"/>
              <a:t> de </a:t>
            </a:r>
            <a:r>
              <a:rPr lang="en-US" dirty="0" err="1" smtClean="0"/>
              <a:t>ropa</a:t>
            </a:r>
            <a:r>
              <a:rPr lang="en-US" dirty="0" smtClean="0"/>
              <a:t> y sombrero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buena</a:t>
            </a:r>
            <a:r>
              <a:rPr lang="en-US" dirty="0" smtClean="0"/>
              <a:t> </a:t>
            </a:r>
            <a:r>
              <a:rPr lang="en-US" dirty="0" err="1" smtClean="0"/>
              <a:t>ayuda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159" y="2773859"/>
            <a:ext cx="3683459" cy="36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Verdadero</a:t>
            </a:r>
            <a:r>
              <a:rPr lang="en-US" u="sng" dirty="0" smtClean="0"/>
              <a:t> o </a:t>
            </a:r>
            <a:r>
              <a:rPr lang="en-US" u="sng" dirty="0" err="1" smtClean="0"/>
              <a:t>Falso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v"/>
            </a:pPr>
            <a:r>
              <a:rPr lang="en-US" sz="1800" dirty="0" smtClean="0"/>
              <a:t>El factor 100 </a:t>
            </a:r>
            <a:r>
              <a:rPr lang="en-US" sz="1800" dirty="0" err="1" smtClean="0"/>
              <a:t>protege</a:t>
            </a:r>
            <a:r>
              <a:rPr lang="en-US" sz="1800" dirty="0" smtClean="0"/>
              <a:t> </a:t>
            </a:r>
            <a:r>
              <a:rPr lang="en-US" sz="1800" dirty="0" err="1" smtClean="0"/>
              <a:t>m</a:t>
            </a:r>
            <a:r>
              <a:rPr lang="en-US" sz="1800" dirty="0" err="1" smtClean="0"/>
              <a:t>á</a:t>
            </a:r>
            <a:r>
              <a:rPr lang="en-US" sz="1800" dirty="0" err="1" smtClean="0"/>
              <a:t>s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el factor 50</a:t>
            </a:r>
          </a:p>
          <a:p>
            <a:pPr>
              <a:buFont typeface="Wingdings" charset="2"/>
              <a:buChar char="v"/>
            </a:pPr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dirty="0" smtClean="0"/>
              <a:t>Las personas de </a:t>
            </a:r>
            <a:r>
              <a:rPr lang="en-US" sz="1800" dirty="0" err="1" smtClean="0"/>
              <a:t>piel</a:t>
            </a:r>
            <a:r>
              <a:rPr lang="en-US" sz="1800" dirty="0" smtClean="0"/>
              <a:t> </a:t>
            </a:r>
            <a:r>
              <a:rPr lang="en-US" sz="1800" dirty="0" err="1" smtClean="0"/>
              <a:t>oscura</a:t>
            </a:r>
            <a:r>
              <a:rPr lang="en-US" sz="1800" dirty="0" smtClean="0"/>
              <a:t> no </a:t>
            </a:r>
            <a:r>
              <a:rPr lang="en-US" sz="1800" dirty="0" err="1" smtClean="0"/>
              <a:t>necesitan</a:t>
            </a:r>
            <a:r>
              <a:rPr lang="en-US" sz="1800" dirty="0" smtClean="0"/>
              <a:t> </a:t>
            </a:r>
            <a:r>
              <a:rPr lang="en-US" sz="1800" dirty="0" err="1" smtClean="0"/>
              <a:t>usar</a:t>
            </a:r>
            <a:r>
              <a:rPr lang="en-US" sz="1800" dirty="0"/>
              <a:t> </a:t>
            </a:r>
            <a:r>
              <a:rPr lang="en-US" sz="1800" dirty="0" err="1" smtClean="0"/>
              <a:t>fotoprotecc</a:t>
            </a:r>
            <a:r>
              <a:rPr lang="en-US" sz="1800" dirty="0" err="1" smtClean="0"/>
              <a:t>ión</a:t>
            </a:r>
            <a:endParaRPr lang="en-US" sz="1800" dirty="0" smtClean="0"/>
          </a:p>
          <a:p>
            <a:pPr>
              <a:buFont typeface="Wingdings" charset="2"/>
              <a:buChar char="v"/>
            </a:pPr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dirty="0" smtClean="0"/>
              <a:t>El </a:t>
            </a:r>
            <a:r>
              <a:rPr lang="en-US" sz="1800" dirty="0" err="1" smtClean="0"/>
              <a:t>bloquerador</a:t>
            </a:r>
            <a:r>
              <a:rPr lang="en-US" sz="1800" dirty="0" smtClean="0"/>
              <a:t> </a:t>
            </a:r>
            <a:r>
              <a:rPr lang="en-US" sz="1800" dirty="0" err="1" smtClean="0"/>
              <a:t>debe</a:t>
            </a:r>
            <a:r>
              <a:rPr lang="en-US" sz="1800" dirty="0" smtClean="0"/>
              <a:t> </a:t>
            </a:r>
            <a:r>
              <a:rPr lang="en-US" sz="1800" dirty="0" err="1" smtClean="0"/>
              <a:t>ser</a:t>
            </a:r>
            <a:r>
              <a:rPr lang="en-US" sz="1800" dirty="0" smtClean="0"/>
              <a:t> </a:t>
            </a:r>
            <a:r>
              <a:rPr lang="en-US" sz="1800" dirty="0" err="1" smtClean="0"/>
              <a:t>aplicado</a:t>
            </a:r>
            <a:r>
              <a:rPr lang="en-US" sz="1800" dirty="0" smtClean="0"/>
              <a:t> 1 </a:t>
            </a:r>
            <a:r>
              <a:rPr lang="en-US" sz="1800" dirty="0" err="1" smtClean="0"/>
              <a:t>hora</a:t>
            </a:r>
            <a:r>
              <a:rPr lang="en-US" sz="1800" dirty="0" smtClean="0"/>
              <a:t> antes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haga</a:t>
            </a:r>
            <a:r>
              <a:rPr lang="en-US" sz="1800" dirty="0" smtClean="0"/>
              <a:t> </a:t>
            </a:r>
            <a:r>
              <a:rPr lang="en-US" sz="1800" dirty="0" err="1" smtClean="0"/>
              <a:t>efecto</a:t>
            </a:r>
            <a:endParaRPr lang="en-US" sz="1800" dirty="0" smtClean="0"/>
          </a:p>
          <a:p>
            <a:pPr>
              <a:buFont typeface="Wingdings" charset="2"/>
              <a:buChar char="v"/>
            </a:pPr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dirty="0" smtClean="0"/>
              <a:t>Los </a:t>
            </a:r>
            <a:r>
              <a:rPr lang="en-US" sz="1800" dirty="0" err="1" smtClean="0"/>
              <a:t>dias</a:t>
            </a:r>
            <a:r>
              <a:rPr lang="en-US" sz="1800" dirty="0" smtClean="0"/>
              <a:t> </a:t>
            </a:r>
            <a:r>
              <a:rPr lang="en-US" sz="1800" dirty="0" err="1" smtClean="0"/>
              <a:t>nublados</a:t>
            </a:r>
            <a:r>
              <a:rPr lang="en-US" sz="1800" dirty="0" smtClean="0"/>
              <a:t> </a:t>
            </a:r>
            <a:r>
              <a:rPr lang="en-US" sz="1800" dirty="0" err="1" smtClean="0"/>
              <a:t>igual</a:t>
            </a:r>
            <a:r>
              <a:rPr lang="en-US" sz="1800" dirty="0" smtClean="0"/>
              <a:t> </a:t>
            </a:r>
            <a:r>
              <a:rPr lang="en-US" sz="1800" dirty="0" err="1" smtClean="0"/>
              <a:t>afecta</a:t>
            </a:r>
            <a:r>
              <a:rPr lang="en-US" sz="1800" dirty="0" smtClean="0"/>
              <a:t> la </a:t>
            </a:r>
            <a:r>
              <a:rPr lang="en-US" sz="1800" dirty="0" err="1" smtClean="0"/>
              <a:t>radiaci</a:t>
            </a:r>
            <a:r>
              <a:rPr lang="en-US" sz="1800" dirty="0" err="1" smtClean="0"/>
              <a:t>ó</a:t>
            </a:r>
            <a:r>
              <a:rPr lang="en-US" sz="1800" dirty="0" err="1" smtClean="0"/>
              <a:t>n</a:t>
            </a:r>
            <a:r>
              <a:rPr lang="en-US" sz="1800" dirty="0" smtClean="0"/>
              <a:t> UV</a:t>
            </a:r>
          </a:p>
          <a:p>
            <a:pPr>
              <a:buFont typeface="Wingdings" charset="2"/>
              <a:buChar char="v"/>
            </a:pPr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dirty="0" smtClean="0"/>
              <a:t>Los </a:t>
            </a:r>
            <a:r>
              <a:rPr lang="en-US" sz="1800" dirty="0" err="1" smtClean="0"/>
              <a:t>filtros</a:t>
            </a:r>
            <a:r>
              <a:rPr lang="en-US" sz="1800" dirty="0" smtClean="0"/>
              <a:t> </a:t>
            </a:r>
            <a:r>
              <a:rPr lang="en-US" sz="1800" dirty="0" err="1" smtClean="0"/>
              <a:t>solares</a:t>
            </a:r>
            <a:r>
              <a:rPr lang="en-US" sz="1800" dirty="0" smtClean="0"/>
              <a:t> </a:t>
            </a:r>
            <a:r>
              <a:rPr lang="en-US" sz="1800" dirty="0" err="1" smtClean="0"/>
              <a:t>protegen</a:t>
            </a:r>
            <a:r>
              <a:rPr lang="en-US" sz="1800" dirty="0" smtClean="0"/>
              <a:t> la </a:t>
            </a:r>
            <a:r>
              <a:rPr lang="en-US" sz="1800" dirty="0" err="1" smtClean="0"/>
              <a:t>aparici</a:t>
            </a:r>
            <a:r>
              <a:rPr lang="en-US" sz="1800" dirty="0" err="1" smtClean="0"/>
              <a:t>ó</a:t>
            </a:r>
            <a:r>
              <a:rPr lang="en-US" sz="1800" dirty="0" err="1" smtClean="0"/>
              <a:t>n</a:t>
            </a:r>
            <a:r>
              <a:rPr lang="en-US" sz="1800" dirty="0" smtClean="0"/>
              <a:t> de </a:t>
            </a:r>
            <a:r>
              <a:rPr lang="en-US" sz="1800" dirty="0" err="1" smtClean="0"/>
              <a:t>arrugas</a:t>
            </a:r>
            <a:endParaRPr lang="en-US" sz="1800" dirty="0"/>
          </a:p>
          <a:p>
            <a:pPr>
              <a:buFont typeface="Wingdings" charset="2"/>
              <a:buChar char="v"/>
            </a:pPr>
            <a:endParaRPr lang="en-US" sz="1800" dirty="0" smtClean="0"/>
          </a:p>
          <a:p>
            <a:pPr>
              <a:buFont typeface="Wingdings" charset="2"/>
              <a:buChar char="v"/>
            </a:pPr>
            <a:r>
              <a:rPr lang="en-US" sz="1800" dirty="0" smtClean="0"/>
              <a:t>Se </a:t>
            </a:r>
            <a:r>
              <a:rPr lang="en-US" sz="1800" dirty="0" err="1" smtClean="0"/>
              <a:t>recomienda</a:t>
            </a:r>
            <a:r>
              <a:rPr lang="en-US" sz="1800" dirty="0" smtClean="0"/>
              <a:t> </a:t>
            </a:r>
            <a:r>
              <a:rPr lang="en-US" sz="1800" dirty="0" err="1" smtClean="0"/>
              <a:t>utilizar</a:t>
            </a:r>
            <a:r>
              <a:rPr lang="en-US" sz="1800" dirty="0" smtClean="0"/>
              <a:t> un protector solar SPF 10 o </a:t>
            </a:r>
            <a:r>
              <a:rPr lang="en-US" sz="1800" dirty="0" err="1" smtClean="0"/>
              <a:t>m</a:t>
            </a:r>
            <a:r>
              <a:rPr lang="en-US" sz="1800" dirty="0" err="1" smtClean="0"/>
              <a:t>ás</a:t>
            </a:r>
            <a:endParaRPr lang="en-US" sz="1800" dirty="0" smtClean="0"/>
          </a:p>
          <a:p>
            <a:pPr>
              <a:buFont typeface="Wingdings" charset="2"/>
              <a:buChar char="v"/>
            </a:pPr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dirty="0" smtClean="0"/>
              <a:t>Si </a:t>
            </a:r>
            <a:r>
              <a:rPr lang="en-US" sz="1800" dirty="0" err="1" smtClean="0"/>
              <a:t>presentó</a:t>
            </a:r>
            <a:r>
              <a:rPr lang="en-US" sz="1800" dirty="0" smtClean="0"/>
              <a:t> </a:t>
            </a:r>
            <a:r>
              <a:rPr lang="en-US" sz="1800" dirty="0" err="1" smtClean="0"/>
              <a:t>alguna</a:t>
            </a:r>
            <a:r>
              <a:rPr lang="en-US" sz="1800" dirty="0" smtClean="0"/>
              <a:t> </a:t>
            </a:r>
            <a:r>
              <a:rPr lang="en-US" sz="1800" dirty="0" err="1" smtClean="0"/>
              <a:t>reacción</a:t>
            </a:r>
            <a:r>
              <a:rPr lang="en-US" sz="1800" dirty="0" smtClean="0"/>
              <a:t> </a:t>
            </a:r>
            <a:r>
              <a:rPr lang="en-US" sz="1800" dirty="0" err="1" smtClean="0"/>
              <a:t>alérgica</a:t>
            </a:r>
            <a:r>
              <a:rPr lang="en-US" sz="1800" dirty="0" smtClean="0"/>
              <a:t> al protector solar no se </a:t>
            </a:r>
            <a:r>
              <a:rPr lang="en-US" sz="1800" dirty="0" err="1" smtClean="0"/>
              <a:t>recomienda</a:t>
            </a:r>
            <a:r>
              <a:rPr lang="en-US" sz="1800" dirty="0" smtClean="0"/>
              <a:t> </a:t>
            </a:r>
            <a:r>
              <a:rPr lang="en-US" sz="1800" dirty="0" err="1" smtClean="0"/>
              <a:t>usarlo</a:t>
            </a:r>
            <a:r>
              <a:rPr lang="en-US" sz="1800" dirty="0" smtClean="0"/>
              <a:t> y </a:t>
            </a:r>
            <a:r>
              <a:rPr lang="en-US" sz="1800" dirty="0" err="1" smtClean="0"/>
              <a:t>utlizar</a:t>
            </a:r>
            <a:r>
              <a:rPr lang="en-US" sz="1800" dirty="0" smtClean="0"/>
              <a:t> solo </a:t>
            </a:r>
            <a:r>
              <a:rPr lang="en-US" sz="1800" dirty="0" err="1" smtClean="0"/>
              <a:t>medios</a:t>
            </a:r>
            <a:r>
              <a:rPr lang="en-US" sz="1800" dirty="0" smtClean="0"/>
              <a:t> </a:t>
            </a:r>
            <a:r>
              <a:rPr lang="en-US" sz="1800" dirty="0" err="1" smtClean="0"/>
              <a:t>físicos</a:t>
            </a:r>
            <a:endParaRPr lang="en-US" sz="1800" dirty="0" smtClean="0"/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93400" y="2233690"/>
            <a:ext cx="802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Falso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693400" y="2751076"/>
            <a:ext cx="802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Falso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743614" y="3291257"/>
            <a:ext cx="802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Falso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99" y="4330560"/>
            <a:ext cx="1459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Verdadero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58211" y="3808642"/>
            <a:ext cx="149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Verdadero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693399" y="4907475"/>
            <a:ext cx="1459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Falso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743614" y="5673163"/>
            <a:ext cx="1459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Falso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476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640"/>
          <a:stretch/>
        </p:blipFill>
        <p:spPr>
          <a:xfrm>
            <a:off x="627726" y="221647"/>
            <a:ext cx="4823329" cy="5034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9591" y="5011230"/>
            <a:ext cx="45430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GRACIAS !!!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02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97" y="1905000"/>
            <a:ext cx="7620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8335" y="0"/>
            <a:ext cx="11811161" cy="6647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</a:t>
            </a:r>
            <a:r>
              <a:rPr lang="en-US" dirty="0" err="1" smtClean="0"/>
              <a:t>otoenvejecimiento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4519370" cy="3951337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Rayos</a:t>
            </a:r>
            <a:r>
              <a:rPr lang="en-US" dirty="0" smtClean="0"/>
              <a:t> UV + </a:t>
            </a:r>
            <a:r>
              <a:rPr lang="en-US" dirty="0" err="1" smtClean="0"/>
              <a:t>piel</a:t>
            </a:r>
            <a:r>
              <a:rPr lang="en-US" dirty="0" smtClean="0"/>
              <a:t> = </a:t>
            </a:r>
            <a:r>
              <a:rPr lang="en-US" dirty="0" err="1" smtClean="0"/>
              <a:t>fotoenvejecimiento</a:t>
            </a:r>
            <a:r>
              <a:rPr lang="en-US" dirty="0" smtClean="0"/>
              <a:t> </a:t>
            </a:r>
            <a:r>
              <a:rPr lang="en-US" dirty="0" err="1" smtClean="0"/>
              <a:t>prematuro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Arrugas</a:t>
            </a:r>
            <a:r>
              <a:rPr lang="en-US" dirty="0" smtClean="0"/>
              <a:t> </a:t>
            </a:r>
            <a:r>
              <a:rPr lang="en-US" dirty="0" err="1" smtClean="0"/>
              <a:t>visibles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Hiperpigmentaci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Pigmentaci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irregular en la </a:t>
            </a:r>
            <a:r>
              <a:rPr lang="en-US" dirty="0" err="1" smtClean="0"/>
              <a:t>piel</a:t>
            </a: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err="1" smtClean="0"/>
              <a:t>Textura</a:t>
            </a:r>
            <a:r>
              <a:rPr lang="en-US" dirty="0" smtClean="0"/>
              <a:t> irregular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Telangiectasias</a:t>
            </a:r>
            <a:r>
              <a:rPr lang="en-US" dirty="0" smtClean="0"/>
              <a:t> (</a:t>
            </a:r>
            <a:r>
              <a:rPr lang="en-US" dirty="0" err="1" smtClean="0"/>
              <a:t>venitas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Lentigos</a:t>
            </a: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err="1" smtClean="0"/>
              <a:t>Atrofia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214" r="17957"/>
          <a:stretch/>
        </p:blipFill>
        <p:spPr>
          <a:xfrm>
            <a:off x="5313774" y="2380618"/>
            <a:ext cx="3440099" cy="29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6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385" y="0"/>
            <a:ext cx="9503020" cy="67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Rayos</a:t>
            </a:r>
            <a:r>
              <a:rPr lang="en-US" dirty="0" smtClean="0"/>
              <a:t> UV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625" b="5561"/>
          <a:stretch/>
        </p:blipFill>
        <p:spPr>
          <a:xfrm>
            <a:off x="838200" y="2219087"/>
            <a:ext cx="7467600" cy="3770638"/>
          </a:xfrm>
        </p:spPr>
      </p:pic>
      <p:sp>
        <p:nvSpPr>
          <p:cNvPr id="6" name="Rectangle 5"/>
          <p:cNvSpPr/>
          <p:nvPr/>
        </p:nvSpPr>
        <p:spPr>
          <a:xfrm>
            <a:off x="789812" y="2354167"/>
            <a:ext cx="6697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Síntesis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Melanina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4531" y="3552574"/>
            <a:ext cx="726044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Disminuye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inmunidad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celular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4531" y="5306901"/>
            <a:ext cx="6059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Fotocarcinog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nico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465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Quemaduras</a:t>
            </a:r>
            <a:r>
              <a:rPr lang="en-US" dirty="0" smtClean="0"/>
              <a:t> </a:t>
            </a:r>
            <a:r>
              <a:rPr lang="en-US" dirty="0" err="1" smtClean="0"/>
              <a:t>Solares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err="1" smtClean="0"/>
              <a:t>Exposici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excesiva</a:t>
            </a:r>
            <a:r>
              <a:rPr lang="en-US" dirty="0" smtClean="0"/>
              <a:t> a los </a:t>
            </a:r>
            <a:r>
              <a:rPr lang="en-US" dirty="0" err="1" smtClean="0"/>
              <a:t>rayos</a:t>
            </a:r>
            <a:r>
              <a:rPr lang="en-US" dirty="0" smtClean="0"/>
              <a:t> UVB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24269555"/>
              </p:ext>
            </p:extLst>
          </p:nvPr>
        </p:nvGraphicFramePr>
        <p:xfrm>
          <a:off x="1772171" y="255034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241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Algo</a:t>
            </a:r>
            <a:r>
              <a:rPr lang="en-US" dirty="0" smtClean="0"/>
              <a:t> de </a:t>
            </a:r>
            <a:r>
              <a:rPr lang="en-US" dirty="0" err="1" smtClean="0"/>
              <a:t>Historia</a:t>
            </a:r>
            <a:r>
              <a:rPr lang="en-US" dirty="0" smtClean="0"/>
              <a:t>…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38921"/>
              </p:ext>
            </p:extLst>
          </p:nvPr>
        </p:nvGraphicFramePr>
        <p:xfrm>
          <a:off x="291966" y="1264614"/>
          <a:ext cx="8612987" cy="507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332" y="4550900"/>
            <a:ext cx="4175388" cy="208769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080202" y="2919850"/>
            <a:ext cx="3080238" cy="1558053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1936: Eugene </a:t>
            </a:r>
            <a:r>
              <a:rPr lang="en-US" dirty="0" err="1" smtClean="0"/>
              <a:t>Shueller</a:t>
            </a:r>
            <a:r>
              <a:rPr lang="en-US" dirty="0" smtClean="0"/>
              <a:t> </a:t>
            </a:r>
            <a:r>
              <a:rPr lang="en-US" dirty="0" err="1" smtClean="0"/>
              <a:t>fundador</a:t>
            </a:r>
            <a:r>
              <a:rPr lang="en-US" dirty="0" smtClean="0"/>
              <a:t> de L’Oreal </a:t>
            </a:r>
            <a:r>
              <a:rPr lang="en-US" dirty="0" err="1" smtClean="0"/>
              <a:t>lanza</a:t>
            </a:r>
            <a:r>
              <a:rPr lang="en-US" dirty="0" smtClean="0"/>
              <a:t> </a:t>
            </a:r>
            <a:r>
              <a:rPr lang="en-US" dirty="0" err="1" smtClean="0"/>
              <a:t>Ambre</a:t>
            </a:r>
            <a:r>
              <a:rPr lang="en-US" dirty="0" smtClean="0"/>
              <a:t> </a:t>
            </a:r>
            <a:r>
              <a:rPr lang="en-US" dirty="0" err="1" smtClean="0"/>
              <a:t>Solaire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5080202" y="2984655"/>
            <a:ext cx="3080238" cy="1558053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1978:  Coppertone Super Shade SPF 15 </a:t>
            </a:r>
            <a:r>
              <a:rPr lang="en-US" dirty="0" err="1" smtClean="0"/>
              <a:t>locion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primer con SPF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4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31008</TotalTime>
  <Words>1389</Words>
  <Application>Microsoft Macintosh PowerPoint</Application>
  <PresentationFormat>On-screen Show (4:3)</PresentationFormat>
  <Paragraphs>259</Paragraphs>
  <Slides>37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Sketchbook</vt:lpstr>
      <vt:lpstr>La Piel, el Sol, Fotoprotección y Fotoprotectores</vt:lpstr>
      <vt:lpstr>PowerPoint Presentation</vt:lpstr>
      <vt:lpstr>La Radiacion Ultravioleta</vt:lpstr>
      <vt:lpstr>PowerPoint Presentation</vt:lpstr>
      <vt:lpstr>Fotoenvejecimiento</vt:lpstr>
      <vt:lpstr>PowerPoint Presentation</vt:lpstr>
      <vt:lpstr>Los Rayos UV</vt:lpstr>
      <vt:lpstr>Quemaduras Solares</vt:lpstr>
      <vt:lpstr>Algo de Historia…</vt:lpstr>
      <vt:lpstr>Que buscamos en Fotoprotectores:</vt:lpstr>
      <vt:lpstr>Que opciones tenemos?</vt:lpstr>
      <vt:lpstr>Diferencias</vt:lpstr>
      <vt:lpstr>Luz HEV</vt:lpstr>
      <vt:lpstr>HEV y Melanina Fraccionada</vt:lpstr>
      <vt:lpstr>El daño solar es global:</vt:lpstr>
      <vt:lpstr>Fotoprotectores</vt:lpstr>
      <vt:lpstr>Indicaciones</vt:lpstr>
      <vt:lpstr>SPF</vt:lpstr>
      <vt:lpstr>SPF</vt:lpstr>
      <vt:lpstr>SPF</vt:lpstr>
      <vt:lpstr>Recomendaciones</vt:lpstr>
      <vt:lpstr>UVA</vt:lpstr>
      <vt:lpstr>Los Vehículos</vt:lpstr>
      <vt:lpstr>Emulsiones</vt:lpstr>
      <vt:lpstr>Sprays</vt:lpstr>
      <vt:lpstr>Gels</vt:lpstr>
      <vt:lpstr>Cosméticos</vt:lpstr>
      <vt:lpstr>Efectos Adversos</vt:lpstr>
      <vt:lpstr>Irritación subjetiva</vt:lpstr>
      <vt:lpstr>Ácne </vt:lpstr>
      <vt:lpstr>1. FotoTip </vt:lpstr>
      <vt:lpstr>2. FotoTip</vt:lpstr>
      <vt:lpstr>3. FotoTip</vt:lpstr>
      <vt:lpstr>4. FotoTip</vt:lpstr>
      <vt:lpstr>5. Tip </vt:lpstr>
      <vt:lpstr>Verdadero o Falso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Fotoprotección </dc:title>
  <dc:creator>Macbook</dc:creator>
  <cp:lastModifiedBy>Macbook</cp:lastModifiedBy>
  <cp:revision>39</cp:revision>
  <dcterms:created xsi:type="dcterms:W3CDTF">2017-04-14T23:30:49Z</dcterms:created>
  <dcterms:modified xsi:type="dcterms:W3CDTF">2017-05-20T13:30:03Z</dcterms:modified>
</cp:coreProperties>
</file>