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5"/>
  </p:notesMasterIdLst>
  <p:sldIdLst>
    <p:sldId id="264" r:id="rId3"/>
    <p:sldId id="267" r:id="rId4"/>
    <p:sldId id="305" r:id="rId5"/>
    <p:sldId id="306" r:id="rId6"/>
    <p:sldId id="307" r:id="rId7"/>
    <p:sldId id="284" r:id="rId8"/>
    <p:sldId id="282" r:id="rId9"/>
    <p:sldId id="283" r:id="rId10"/>
    <p:sldId id="302" r:id="rId11"/>
    <p:sldId id="301" r:id="rId12"/>
    <p:sldId id="303" r:id="rId13"/>
    <p:sldId id="304" r:id="rId14"/>
    <p:sldId id="308" r:id="rId15"/>
    <p:sldId id="285" r:id="rId16"/>
    <p:sldId id="286" r:id="rId17"/>
    <p:sldId id="309" r:id="rId18"/>
    <p:sldId id="310" r:id="rId19"/>
    <p:sldId id="291" r:id="rId20"/>
    <p:sldId id="296" r:id="rId21"/>
    <p:sldId id="298" r:id="rId22"/>
    <p:sldId id="300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ido" id="{E75E278A-FF0E-49A4-B170-79828D63BBAD}">
          <p14:sldIdLst>
            <p14:sldId id="264"/>
            <p14:sldId id="267"/>
            <p14:sldId id="305"/>
            <p14:sldId id="306"/>
            <p14:sldId id="307"/>
            <p14:sldId id="284"/>
            <p14:sldId id="282"/>
            <p14:sldId id="283"/>
            <p14:sldId id="302"/>
            <p14:sldId id="301"/>
            <p14:sldId id="303"/>
            <p14:sldId id="304"/>
            <p14:sldId id="308"/>
            <p14:sldId id="285"/>
            <p14:sldId id="286"/>
            <p14:sldId id="309"/>
            <p14:sldId id="310"/>
            <p14:sldId id="291"/>
            <p14:sldId id="296"/>
            <p14:sldId id="298"/>
            <p14:sldId id="300"/>
            <p14:sldId id="274"/>
          </p14:sldIdLst>
        </p14:section>
        <p14:section name="Diseñar, impresionar, trabajar en equipo" id="{B9B51309-D148-4332-87C2-07BE32FBCA3B}">
          <p14:sldIdLst/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9C5E8-6662-473D-B37A-315C93729B7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7A7A3A3-E479-4D0A-881B-EEB87C28951F}">
      <dgm:prSet phldrT="[Texto]"/>
      <dgm:spPr/>
      <dgm:t>
        <a:bodyPr/>
        <a:lstStyle/>
        <a:p>
          <a:r>
            <a:rPr lang="es-MX" dirty="0" smtClean="0"/>
            <a:t>Las que está bien tener</a:t>
          </a:r>
          <a:endParaRPr lang="es-MX" dirty="0"/>
        </a:p>
      </dgm:t>
    </dgm:pt>
    <dgm:pt modelId="{9C53F59D-F363-47FC-91C6-22EF75F19D75}" type="parTrans" cxnId="{3A5EF1FA-CEC0-44E9-B9AA-E5712AC7149D}">
      <dgm:prSet/>
      <dgm:spPr/>
      <dgm:t>
        <a:bodyPr/>
        <a:lstStyle/>
        <a:p>
          <a:endParaRPr lang="es-MX"/>
        </a:p>
      </dgm:t>
    </dgm:pt>
    <dgm:pt modelId="{FF84CF21-B7BB-478C-8124-D798B81E9E16}" type="sibTrans" cxnId="{3A5EF1FA-CEC0-44E9-B9AA-E5712AC7149D}">
      <dgm:prSet/>
      <dgm:spPr/>
      <dgm:t>
        <a:bodyPr/>
        <a:lstStyle/>
        <a:p>
          <a:endParaRPr lang="es-MX"/>
        </a:p>
      </dgm:t>
    </dgm:pt>
    <dgm:pt modelId="{2C84425A-7F77-472E-8EA0-26E2CB61F023}">
      <dgm:prSet phldrT="[Texto]"/>
      <dgm:spPr/>
      <dgm:t>
        <a:bodyPr/>
        <a:lstStyle/>
        <a:p>
          <a:r>
            <a:rPr lang="es-MX" dirty="0" smtClean="0"/>
            <a:t>Las que necesitas tener</a:t>
          </a:r>
          <a:endParaRPr lang="es-MX" dirty="0"/>
        </a:p>
      </dgm:t>
    </dgm:pt>
    <dgm:pt modelId="{3875EB1C-A40A-4741-99D7-12109547F9D6}" type="parTrans" cxnId="{89A71D30-8F04-45ED-B88C-DDAF9259151F}">
      <dgm:prSet/>
      <dgm:spPr/>
      <dgm:t>
        <a:bodyPr/>
        <a:lstStyle/>
        <a:p>
          <a:endParaRPr lang="es-MX"/>
        </a:p>
      </dgm:t>
    </dgm:pt>
    <dgm:pt modelId="{9472AE5D-02F1-4C19-943D-D7E07D7FD9E2}" type="sibTrans" cxnId="{89A71D30-8F04-45ED-B88C-DDAF9259151F}">
      <dgm:prSet/>
      <dgm:spPr/>
      <dgm:t>
        <a:bodyPr/>
        <a:lstStyle/>
        <a:p>
          <a:endParaRPr lang="es-MX"/>
        </a:p>
      </dgm:t>
    </dgm:pt>
    <dgm:pt modelId="{198B75CB-E370-4DC4-B366-6B56077A48FE}" type="pres">
      <dgm:prSet presAssocID="{0469C5E8-6662-473D-B37A-315C93729B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3B04C35-0C2A-4625-BA27-40F1C1067E06}" type="pres">
      <dgm:prSet presAssocID="{A7A7A3A3-E479-4D0A-881B-EEB87C28951F}" presName="parentLin" presStyleCnt="0"/>
      <dgm:spPr/>
    </dgm:pt>
    <dgm:pt modelId="{31ED694C-6AB5-468C-8CDD-69063B2D9833}" type="pres">
      <dgm:prSet presAssocID="{A7A7A3A3-E479-4D0A-881B-EEB87C28951F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E756DA40-3B38-40BD-97D2-2E53D648A959}" type="pres">
      <dgm:prSet presAssocID="{A7A7A3A3-E479-4D0A-881B-EEB87C28951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9938A4-1258-42E9-87B8-3F6A02422FD4}" type="pres">
      <dgm:prSet presAssocID="{A7A7A3A3-E479-4D0A-881B-EEB87C28951F}" presName="negativeSpace" presStyleCnt="0"/>
      <dgm:spPr/>
    </dgm:pt>
    <dgm:pt modelId="{E255967F-0F82-4030-B7B7-2591657F3392}" type="pres">
      <dgm:prSet presAssocID="{A7A7A3A3-E479-4D0A-881B-EEB87C28951F}" presName="childText" presStyleLbl="conFgAcc1" presStyleIdx="0" presStyleCnt="2">
        <dgm:presLayoutVars>
          <dgm:bulletEnabled val="1"/>
        </dgm:presLayoutVars>
      </dgm:prSet>
      <dgm:spPr/>
    </dgm:pt>
    <dgm:pt modelId="{85F4951F-83EE-4C1F-BE2F-579AED4C0B1D}" type="pres">
      <dgm:prSet presAssocID="{FF84CF21-B7BB-478C-8124-D798B81E9E16}" presName="spaceBetweenRectangles" presStyleCnt="0"/>
      <dgm:spPr/>
    </dgm:pt>
    <dgm:pt modelId="{7127250E-C382-4A89-B96F-CB9FE3F99DAF}" type="pres">
      <dgm:prSet presAssocID="{2C84425A-7F77-472E-8EA0-26E2CB61F023}" presName="parentLin" presStyleCnt="0"/>
      <dgm:spPr/>
    </dgm:pt>
    <dgm:pt modelId="{244E3A71-E646-4580-B762-EAE39CB9C0BB}" type="pres">
      <dgm:prSet presAssocID="{2C84425A-7F77-472E-8EA0-26E2CB61F023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28A1FEF9-5525-4A10-83FA-9EBAD70E926E}" type="pres">
      <dgm:prSet presAssocID="{2C84425A-7F77-472E-8EA0-26E2CB61F0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D9CEAD-D371-4E8B-AC6F-ADC1E9D472CC}" type="pres">
      <dgm:prSet presAssocID="{2C84425A-7F77-472E-8EA0-26E2CB61F023}" presName="negativeSpace" presStyleCnt="0"/>
      <dgm:spPr/>
    </dgm:pt>
    <dgm:pt modelId="{64ACEA65-B378-4AAE-ABC4-D0EC4DA5AD89}" type="pres">
      <dgm:prSet presAssocID="{2C84425A-7F77-472E-8EA0-26E2CB61F02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5B5A7A5-EC93-4EC2-916F-3C0F740A6DD8}" type="presOf" srcId="{A7A7A3A3-E479-4D0A-881B-EEB87C28951F}" destId="{E756DA40-3B38-40BD-97D2-2E53D648A959}" srcOrd="1" destOrd="0" presId="urn:microsoft.com/office/officeart/2005/8/layout/list1"/>
    <dgm:cxn modelId="{5DF130B1-77AF-4088-A4C7-D3016E890E2E}" type="presOf" srcId="{A7A7A3A3-E479-4D0A-881B-EEB87C28951F}" destId="{31ED694C-6AB5-468C-8CDD-69063B2D9833}" srcOrd="0" destOrd="0" presId="urn:microsoft.com/office/officeart/2005/8/layout/list1"/>
    <dgm:cxn modelId="{617542EC-D28D-4A03-95AE-F707B214010A}" type="presOf" srcId="{2C84425A-7F77-472E-8EA0-26E2CB61F023}" destId="{28A1FEF9-5525-4A10-83FA-9EBAD70E926E}" srcOrd="1" destOrd="0" presId="urn:microsoft.com/office/officeart/2005/8/layout/list1"/>
    <dgm:cxn modelId="{7A185F88-E29B-4F43-90AD-5FC47CA9A343}" type="presOf" srcId="{0469C5E8-6662-473D-B37A-315C93729B7D}" destId="{198B75CB-E370-4DC4-B366-6B56077A48FE}" srcOrd="0" destOrd="0" presId="urn:microsoft.com/office/officeart/2005/8/layout/list1"/>
    <dgm:cxn modelId="{6C998668-03FB-465E-940D-A02A42833E99}" type="presOf" srcId="{2C84425A-7F77-472E-8EA0-26E2CB61F023}" destId="{244E3A71-E646-4580-B762-EAE39CB9C0BB}" srcOrd="0" destOrd="0" presId="urn:microsoft.com/office/officeart/2005/8/layout/list1"/>
    <dgm:cxn modelId="{3A5EF1FA-CEC0-44E9-B9AA-E5712AC7149D}" srcId="{0469C5E8-6662-473D-B37A-315C93729B7D}" destId="{A7A7A3A3-E479-4D0A-881B-EEB87C28951F}" srcOrd="0" destOrd="0" parTransId="{9C53F59D-F363-47FC-91C6-22EF75F19D75}" sibTransId="{FF84CF21-B7BB-478C-8124-D798B81E9E16}"/>
    <dgm:cxn modelId="{89A71D30-8F04-45ED-B88C-DDAF9259151F}" srcId="{0469C5E8-6662-473D-B37A-315C93729B7D}" destId="{2C84425A-7F77-472E-8EA0-26E2CB61F023}" srcOrd="1" destOrd="0" parTransId="{3875EB1C-A40A-4741-99D7-12109547F9D6}" sibTransId="{9472AE5D-02F1-4C19-943D-D7E07D7FD9E2}"/>
    <dgm:cxn modelId="{5E3BF776-F0C4-4AE5-9B63-E97BCDDB441C}" type="presParOf" srcId="{198B75CB-E370-4DC4-B366-6B56077A48FE}" destId="{E3B04C35-0C2A-4625-BA27-40F1C1067E06}" srcOrd="0" destOrd="0" presId="urn:microsoft.com/office/officeart/2005/8/layout/list1"/>
    <dgm:cxn modelId="{1BE3B732-9556-4BE9-86DF-68A0706CDCEF}" type="presParOf" srcId="{E3B04C35-0C2A-4625-BA27-40F1C1067E06}" destId="{31ED694C-6AB5-468C-8CDD-69063B2D9833}" srcOrd="0" destOrd="0" presId="urn:microsoft.com/office/officeart/2005/8/layout/list1"/>
    <dgm:cxn modelId="{EB664206-EE07-49E8-BDC7-55A8E097BC20}" type="presParOf" srcId="{E3B04C35-0C2A-4625-BA27-40F1C1067E06}" destId="{E756DA40-3B38-40BD-97D2-2E53D648A959}" srcOrd="1" destOrd="0" presId="urn:microsoft.com/office/officeart/2005/8/layout/list1"/>
    <dgm:cxn modelId="{C5D65AE8-D6D8-4BF1-9E3D-308AC90D2CF1}" type="presParOf" srcId="{198B75CB-E370-4DC4-B366-6B56077A48FE}" destId="{5B9938A4-1258-42E9-87B8-3F6A02422FD4}" srcOrd="1" destOrd="0" presId="urn:microsoft.com/office/officeart/2005/8/layout/list1"/>
    <dgm:cxn modelId="{C2DCDFC9-1EE9-4745-9B19-4C4D66BA2401}" type="presParOf" srcId="{198B75CB-E370-4DC4-B366-6B56077A48FE}" destId="{E255967F-0F82-4030-B7B7-2591657F3392}" srcOrd="2" destOrd="0" presId="urn:microsoft.com/office/officeart/2005/8/layout/list1"/>
    <dgm:cxn modelId="{C6F84BBB-D68E-4AF8-8D92-6EA34C05063C}" type="presParOf" srcId="{198B75CB-E370-4DC4-B366-6B56077A48FE}" destId="{85F4951F-83EE-4C1F-BE2F-579AED4C0B1D}" srcOrd="3" destOrd="0" presId="urn:microsoft.com/office/officeart/2005/8/layout/list1"/>
    <dgm:cxn modelId="{807B128C-893F-4CDC-B6A2-03466C258877}" type="presParOf" srcId="{198B75CB-E370-4DC4-B366-6B56077A48FE}" destId="{7127250E-C382-4A89-B96F-CB9FE3F99DAF}" srcOrd="4" destOrd="0" presId="urn:microsoft.com/office/officeart/2005/8/layout/list1"/>
    <dgm:cxn modelId="{8C31C191-76D9-4C77-AA43-5F91E51922A0}" type="presParOf" srcId="{7127250E-C382-4A89-B96F-CB9FE3F99DAF}" destId="{244E3A71-E646-4580-B762-EAE39CB9C0BB}" srcOrd="0" destOrd="0" presId="urn:microsoft.com/office/officeart/2005/8/layout/list1"/>
    <dgm:cxn modelId="{9446F181-F052-4635-BE6A-32B5B2C960F4}" type="presParOf" srcId="{7127250E-C382-4A89-B96F-CB9FE3F99DAF}" destId="{28A1FEF9-5525-4A10-83FA-9EBAD70E926E}" srcOrd="1" destOrd="0" presId="urn:microsoft.com/office/officeart/2005/8/layout/list1"/>
    <dgm:cxn modelId="{7C40C0C5-EEF4-4591-8A45-05527DAD893F}" type="presParOf" srcId="{198B75CB-E370-4DC4-B366-6B56077A48FE}" destId="{30D9CEAD-D371-4E8B-AC6F-ADC1E9D472CC}" srcOrd="5" destOrd="0" presId="urn:microsoft.com/office/officeart/2005/8/layout/list1"/>
    <dgm:cxn modelId="{17CA8A1E-E3C2-43EE-A79B-E432A2665164}" type="presParOf" srcId="{198B75CB-E370-4DC4-B366-6B56077A48FE}" destId="{64ACEA65-B378-4AAE-ABC4-D0EC4DA5AD8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9C5E8-6662-473D-B37A-315C93729B7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7A7A3A3-E479-4D0A-881B-EEB87C28951F}">
      <dgm:prSet phldrT="[Texto]" custT="1"/>
      <dgm:spPr/>
      <dgm:t>
        <a:bodyPr/>
        <a:lstStyle/>
        <a:p>
          <a:r>
            <a:rPr lang="es-MX" sz="1600" dirty="0" smtClean="0"/>
            <a:t>Cualquier característica que no tienen las aplicaciones que tienes instaladas</a:t>
          </a:r>
          <a:endParaRPr lang="es-MX" sz="1600" dirty="0"/>
        </a:p>
      </dgm:t>
    </dgm:pt>
    <dgm:pt modelId="{9C53F59D-F363-47FC-91C6-22EF75F19D75}" type="parTrans" cxnId="{3A5EF1FA-CEC0-44E9-B9AA-E5712AC7149D}">
      <dgm:prSet/>
      <dgm:spPr/>
      <dgm:t>
        <a:bodyPr/>
        <a:lstStyle/>
        <a:p>
          <a:endParaRPr lang="es-MX"/>
        </a:p>
      </dgm:t>
    </dgm:pt>
    <dgm:pt modelId="{FF84CF21-B7BB-478C-8124-D798B81E9E16}" type="sibTrans" cxnId="{3A5EF1FA-CEC0-44E9-B9AA-E5712AC7149D}">
      <dgm:prSet/>
      <dgm:spPr/>
      <dgm:t>
        <a:bodyPr/>
        <a:lstStyle/>
        <a:p>
          <a:endParaRPr lang="es-MX"/>
        </a:p>
      </dgm:t>
    </dgm:pt>
    <dgm:pt modelId="{2C84425A-7F77-472E-8EA0-26E2CB61F023}">
      <dgm:prSet phldrT="[Texto]" custT="1"/>
      <dgm:spPr/>
      <dgm:t>
        <a:bodyPr/>
        <a:lstStyle/>
        <a:p>
          <a:r>
            <a:rPr lang="es-MX" sz="1800" dirty="0" smtClean="0"/>
            <a:t>Una nueva forma de utilizar las aplicaciones que ya tienes</a:t>
          </a:r>
          <a:endParaRPr lang="es-MX" sz="1800" dirty="0"/>
        </a:p>
      </dgm:t>
    </dgm:pt>
    <dgm:pt modelId="{3875EB1C-A40A-4741-99D7-12109547F9D6}" type="parTrans" cxnId="{89A71D30-8F04-45ED-B88C-DDAF9259151F}">
      <dgm:prSet/>
      <dgm:spPr/>
      <dgm:t>
        <a:bodyPr/>
        <a:lstStyle/>
        <a:p>
          <a:endParaRPr lang="es-MX"/>
        </a:p>
      </dgm:t>
    </dgm:pt>
    <dgm:pt modelId="{9472AE5D-02F1-4C19-943D-D7E07D7FD9E2}" type="sibTrans" cxnId="{89A71D30-8F04-45ED-B88C-DDAF9259151F}">
      <dgm:prSet/>
      <dgm:spPr/>
      <dgm:t>
        <a:bodyPr/>
        <a:lstStyle/>
        <a:p>
          <a:endParaRPr lang="es-MX"/>
        </a:p>
      </dgm:t>
    </dgm:pt>
    <dgm:pt modelId="{229815BA-9BB1-4F30-B17F-2BF385BFA1D7}">
      <dgm:prSet custT="1"/>
      <dgm:spPr/>
      <dgm:t>
        <a:bodyPr/>
        <a:lstStyle/>
        <a:p>
          <a:r>
            <a:rPr lang="es-MX" sz="2000" dirty="0" smtClean="0"/>
            <a:t>Un nuevo tipo de aplicación</a:t>
          </a:r>
          <a:endParaRPr lang="es-MX" sz="2000" dirty="0"/>
        </a:p>
      </dgm:t>
    </dgm:pt>
    <dgm:pt modelId="{D00000D2-93E8-45FC-B12D-4AA633F90D33}" type="parTrans" cxnId="{A807D217-38DB-4600-A8B8-F8C48301BC87}">
      <dgm:prSet/>
      <dgm:spPr/>
      <dgm:t>
        <a:bodyPr/>
        <a:lstStyle/>
        <a:p>
          <a:endParaRPr lang="es-MX"/>
        </a:p>
      </dgm:t>
    </dgm:pt>
    <dgm:pt modelId="{6BB3AF24-ECBE-487B-9F82-3BB357A41AE1}" type="sibTrans" cxnId="{A807D217-38DB-4600-A8B8-F8C48301BC87}">
      <dgm:prSet/>
      <dgm:spPr/>
      <dgm:t>
        <a:bodyPr/>
        <a:lstStyle/>
        <a:p>
          <a:endParaRPr lang="es-MX"/>
        </a:p>
      </dgm:t>
    </dgm:pt>
    <dgm:pt modelId="{198B75CB-E370-4DC4-B366-6B56077A48FE}" type="pres">
      <dgm:prSet presAssocID="{0469C5E8-6662-473D-B37A-315C93729B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3B04C35-0C2A-4625-BA27-40F1C1067E06}" type="pres">
      <dgm:prSet presAssocID="{A7A7A3A3-E479-4D0A-881B-EEB87C28951F}" presName="parentLin" presStyleCnt="0"/>
      <dgm:spPr/>
    </dgm:pt>
    <dgm:pt modelId="{31ED694C-6AB5-468C-8CDD-69063B2D9833}" type="pres">
      <dgm:prSet presAssocID="{A7A7A3A3-E479-4D0A-881B-EEB87C28951F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756DA40-3B38-40BD-97D2-2E53D648A959}" type="pres">
      <dgm:prSet presAssocID="{A7A7A3A3-E479-4D0A-881B-EEB87C28951F}" presName="parentText" presStyleLbl="node1" presStyleIdx="0" presStyleCnt="3" custScaleX="133440" custScaleY="15920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9938A4-1258-42E9-87B8-3F6A02422FD4}" type="pres">
      <dgm:prSet presAssocID="{A7A7A3A3-E479-4D0A-881B-EEB87C28951F}" presName="negativeSpace" presStyleCnt="0"/>
      <dgm:spPr/>
    </dgm:pt>
    <dgm:pt modelId="{E255967F-0F82-4030-B7B7-2591657F3392}" type="pres">
      <dgm:prSet presAssocID="{A7A7A3A3-E479-4D0A-881B-EEB87C28951F}" presName="childText" presStyleLbl="conFgAcc1" presStyleIdx="0" presStyleCnt="3">
        <dgm:presLayoutVars>
          <dgm:bulletEnabled val="1"/>
        </dgm:presLayoutVars>
      </dgm:prSet>
      <dgm:spPr/>
    </dgm:pt>
    <dgm:pt modelId="{85F4951F-83EE-4C1F-BE2F-579AED4C0B1D}" type="pres">
      <dgm:prSet presAssocID="{FF84CF21-B7BB-478C-8124-D798B81E9E16}" presName="spaceBetweenRectangles" presStyleCnt="0"/>
      <dgm:spPr/>
    </dgm:pt>
    <dgm:pt modelId="{7127250E-C382-4A89-B96F-CB9FE3F99DAF}" type="pres">
      <dgm:prSet presAssocID="{2C84425A-7F77-472E-8EA0-26E2CB61F023}" presName="parentLin" presStyleCnt="0"/>
      <dgm:spPr/>
    </dgm:pt>
    <dgm:pt modelId="{244E3A71-E646-4580-B762-EAE39CB9C0BB}" type="pres">
      <dgm:prSet presAssocID="{2C84425A-7F77-472E-8EA0-26E2CB61F023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28A1FEF9-5525-4A10-83FA-9EBAD70E926E}" type="pres">
      <dgm:prSet presAssocID="{2C84425A-7F77-472E-8EA0-26E2CB61F023}" presName="parentText" presStyleLbl="node1" presStyleIdx="1" presStyleCnt="3" custScaleX="132996" custScaleY="18482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D9CEAD-D371-4E8B-AC6F-ADC1E9D472CC}" type="pres">
      <dgm:prSet presAssocID="{2C84425A-7F77-472E-8EA0-26E2CB61F023}" presName="negativeSpace" presStyleCnt="0"/>
      <dgm:spPr/>
    </dgm:pt>
    <dgm:pt modelId="{64ACEA65-B378-4AAE-ABC4-D0EC4DA5AD89}" type="pres">
      <dgm:prSet presAssocID="{2C84425A-7F77-472E-8EA0-26E2CB61F023}" presName="childText" presStyleLbl="conFgAcc1" presStyleIdx="1" presStyleCnt="3">
        <dgm:presLayoutVars>
          <dgm:bulletEnabled val="1"/>
        </dgm:presLayoutVars>
      </dgm:prSet>
      <dgm:spPr/>
    </dgm:pt>
    <dgm:pt modelId="{9F991C60-AA27-4798-B332-BBE395FC7353}" type="pres">
      <dgm:prSet presAssocID="{9472AE5D-02F1-4C19-943D-D7E07D7FD9E2}" presName="spaceBetweenRectangles" presStyleCnt="0"/>
      <dgm:spPr/>
    </dgm:pt>
    <dgm:pt modelId="{F74F79AE-5423-47AF-8D60-4090C501B8AB}" type="pres">
      <dgm:prSet presAssocID="{229815BA-9BB1-4F30-B17F-2BF385BFA1D7}" presName="parentLin" presStyleCnt="0"/>
      <dgm:spPr/>
    </dgm:pt>
    <dgm:pt modelId="{DA6E0BFC-2610-4118-A03E-7A59119C4AA9}" type="pres">
      <dgm:prSet presAssocID="{229815BA-9BB1-4F30-B17F-2BF385BFA1D7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F28696FD-3C73-4612-8A84-906707EAEFCF}" type="pres">
      <dgm:prSet presAssocID="{229815BA-9BB1-4F30-B17F-2BF385BFA1D7}" presName="parentText" presStyleLbl="node1" presStyleIdx="2" presStyleCnt="3" custScaleX="134133" custScaleY="14963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0BA0C7-E47A-42B0-BB9A-8130C2E998DB}" type="pres">
      <dgm:prSet presAssocID="{229815BA-9BB1-4F30-B17F-2BF385BFA1D7}" presName="negativeSpace" presStyleCnt="0"/>
      <dgm:spPr/>
    </dgm:pt>
    <dgm:pt modelId="{E2602774-AC6A-49CE-B1FE-AF677CEF0ED8}" type="pres">
      <dgm:prSet presAssocID="{229815BA-9BB1-4F30-B17F-2BF385BFA1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37631D-F77A-4ABB-85C5-FBDF25A18C04}" type="presOf" srcId="{A7A7A3A3-E479-4D0A-881B-EEB87C28951F}" destId="{E756DA40-3B38-40BD-97D2-2E53D648A959}" srcOrd="1" destOrd="0" presId="urn:microsoft.com/office/officeart/2005/8/layout/list1"/>
    <dgm:cxn modelId="{A807D217-38DB-4600-A8B8-F8C48301BC87}" srcId="{0469C5E8-6662-473D-B37A-315C93729B7D}" destId="{229815BA-9BB1-4F30-B17F-2BF385BFA1D7}" srcOrd="2" destOrd="0" parTransId="{D00000D2-93E8-45FC-B12D-4AA633F90D33}" sibTransId="{6BB3AF24-ECBE-487B-9F82-3BB357A41AE1}"/>
    <dgm:cxn modelId="{62287A0F-0FA6-4BAA-8407-E9D5B6EA57E9}" type="presOf" srcId="{A7A7A3A3-E479-4D0A-881B-EEB87C28951F}" destId="{31ED694C-6AB5-468C-8CDD-69063B2D9833}" srcOrd="0" destOrd="0" presId="urn:microsoft.com/office/officeart/2005/8/layout/list1"/>
    <dgm:cxn modelId="{F80794F1-9E9F-4749-A3D6-FF2B239F5EC4}" type="presOf" srcId="{2C84425A-7F77-472E-8EA0-26E2CB61F023}" destId="{28A1FEF9-5525-4A10-83FA-9EBAD70E926E}" srcOrd="1" destOrd="0" presId="urn:microsoft.com/office/officeart/2005/8/layout/list1"/>
    <dgm:cxn modelId="{66EC9107-A1A7-4E2A-AA64-A86BBA0D5D98}" type="presOf" srcId="{2C84425A-7F77-472E-8EA0-26E2CB61F023}" destId="{244E3A71-E646-4580-B762-EAE39CB9C0BB}" srcOrd="0" destOrd="0" presId="urn:microsoft.com/office/officeart/2005/8/layout/list1"/>
    <dgm:cxn modelId="{9DA46502-DC82-4968-8A09-75787DC9D514}" type="presOf" srcId="{229815BA-9BB1-4F30-B17F-2BF385BFA1D7}" destId="{DA6E0BFC-2610-4118-A03E-7A59119C4AA9}" srcOrd="0" destOrd="0" presId="urn:microsoft.com/office/officeart/2005/8/layout/list1"/>
    <dgm:cxn modelId="{E5F0D470-91B9-42B4-B501-80643B453141}" type="presOf" srcId="{0469C5E8-6662-473D-B37A-315C93729B7D}" destId="{198B75CB-E370-4DC4-B366-6B56077A48FE}" srcOrd="0" destOrd="0" presId="urn:microsoft.com/office/officeart/2005/8/layout/list1"/>
    <dgm:cxn modelId="{3A5EF1FA-CEC0-44E9-B9AA-E5712AC7149D}" srcId="{0469C5E8-6662-473D-B37A-315C93729B7D}" destId="{A7A7A3A3-E479-4D0A-881B-EEB87C28951F}" srcOrd="0" destOrd="0" parTransId="{9C53F59D-F363-47FC-91C6-22EF75F19D75}" sibTransId="{FF84CF21-B7BB-478C-8124-D798B81E9E16}"/>
    <dgm:cxn modelId="{89A71D30-8F04-45ED-B88C-DDAF9259151F}" srcId="{0469C5E8-6662-473D-B37A-315C93729B7D}" destId="{2C84425A-7F77-472E-8EA0-26E2CB61F023}" srcOrd="1" destOrd="0" parTransId="{3875EB1C-A40A-4741-99D7-12109547F9D6}" sibTransId="{9472AE5D-02F1-4C19-943D-D7E07D7FD9E2}"/>
    <dgm:cxn modelId="{C7F161DB-9A58-4503-999C-A93FDB18B1C3}" type="presOf" srcId="{229815BA-9BB1-4F30-B17F-2BF385BFA1D7}" destId="{F28696FD-3C73-4612-8A84-906707EAEFCF}" srcOrd="1" destOrd="0" presId="urn:microsoft.com/office/officeart/2005/8/layout/list1"/>
    <dgm:cxn modelId="{0AF6D043-5FF7-423D-A61D-DE3159A0A401}" type="presParOf" srcId="{198B75CB-E370-4DC4-B366-6B56077A48FE}" destId="{E3B04C35-0C2A-4625-BA27-40F1C1067E06}" srcOrd="0" destOrd="0" presId="urn:microsoft.com/office/officeart/2005/8/layout/list1"/>
    <dgm:cxn modelId="{5BE05D7A-53BB-4968-9121-CBA816C58387}" type="presParOf" srcId="{E3B04C35-0C2A-4625-BA27-40F1C1067E06}" destId="{31ED694C-6AB5-468C-8CDD-69063B2D9833}" srcOrd="0" destOrd="0" presId="urn:microsoft.com/office/officeart/2005/8/layout/list1"/>
    <dgm:cxn modelId="{A6FAF1F6-45B5-47BA-8D3D-18D6A1B57800}" type="presParOf" srcId="{E3B04C35-0C2A-4625-BA27-40F1C1067E06}" destId="{E756DA40-3B38-40BD-97D2-2E53D648A959}" srcOrd="1" destOrd="0" presId="urn:microsoft.com/office/officeart/2005/8/layout/list1"/>
    <dgm:cxn modelId="{97FFB580-D02E-4177-B67B-FFB3E469CA27}" type="presParOf" srcId="{198B75CB-E370-4DC4-B366-6B56077A48FE}" destId="{5B9938A4-1258-42E9-87B8-3F6A02422FD4}" srcOrd="1" destOrd="0" presId="urn:microsoft.com/office/officeart/2005/8/layout/list1"/>
    <dgm:cxn modelId="{43E5F4D5-3F8E-4F64-9561-C50D47C2F451}" type="presParOf" srcId="{198B75CB-E370-4DC4-B366-6B56077A48FE}" destId="{E255967F-0F82-4030-B7B7-2591657F3392}" srcOrd="2" destOrd="0" presId="urn:microsoft.com/office/officeart/2005/8/layout/list1"/>
    <dgm:cxn modelId="{235E2353-89ED-4A8A-B8C7-428BD99C2A19}" type="presParOf" srcId="{198B75CB-E370-4DC4-B366-6B56077A48FE}" destId="{85F4951F-83EE-4C1F-BE2F-579AED4C0B1D}" srcOrd="3" destOrd="0" presId="urn:microsoft.com/office/officeart/2005/8/layout/list1"/>
    <dgm:cxn modelId="{994BB96F-5012-473B-9157-1555E03E5B06}" type="presParOf" srcId="{198B75CB-E370-4DC4-B366-6B56077A48FE}" destId="{7127250E-C382-4A89-B96F-CB9FE3F99DAF}" srcOrd="4" destOrd="0" presId="urn:microsoft.com/office/officeart/2005/8/layout/list1"/>
    <dgm:cxn modelId="{ECDD0C42-E6A9-4F48-B6A4-8FE2D98286C9}" type="presParOf" srcId="{7127250E-C382-4A89-B96F-CB9FE3F99DAF}" destId="{244E3A71-E646-4580-B762-EAE39CB9C0BB}" srcOrd="0" destOrd="0" presId="urn:microsoft.com/office/officeart/2005/8/layout/list1"/>
    <dgm:cxn modelId="{B6D513BC-211A-47AA-9C85-10938F576E90}" type="presParOf" srcId="{7127250E-C382-4A89-B96F-CB9FE3F99DAF}" destId="{28A1FEF9-5525-4A10-83FA-9EBAD70E926E}" srcOrd="1" destOrd="0" presId="urn:microsoft.com/office/officeart/2005/8/layout/list1"/>
    <dgm:cxn modelId="{99E5A750-4FC0-4AFD-BE62-00EB8E5C39C9}" type="presParOf" srcId="{198B75CB-E370-4DC4-B366-6B56077A48FE}" destId="{30D9CEAD-D371-4E8B-AC6F-ADC1E9D472CC}" srcOrd="5" destOrd="0" presId="urn:microsoft.com/office/officeart/2005/8/layout/list1"/>
    <dgm:cxn modelId="{C682ED2D-A35F-482F-BE76-9CB83D651ACF}" type="presParOf" srcId="{198B75CB-E370-4DC4-B366-6B56077A48FE}" destId="{64ACEA65-B378-4AAE-ABC4-D0EC4DA5AD89}" srcOrd="6" destOrd="0" presId="urn:microsoft.com/office/officeart/2005/8/layout/list1"/>
    <dgm:cxn modelId="{903C494C-6151-4D0F-BE9C-F56BAA52C4E7}" type="presParOf" srcId="{198B75CB-E370-4DC4-B366-6B56077A48FE}" destId="{9F991C60-AA27-4798-B332-BBE395FC7353}" srcOrd="7" destOrd="0" presId="urn:microsoft.com/office/officeart/2005/8/layout/list1"/>
    <dgm:cxn modelId="{F073B76C-0F1C-4E13-BA48-C05186449865}" type="presParOf" srcId="{198B75CB-E370-4DC4-B366-6B56077A48FE}" destId="{F74F79AE-5423-47AF-8D60-4090C501B8AB}" srcOrd="8" destOrd="0" presId="urn:microsoft.com/office/officeart/2005/8/layout/list1"/>
    <dgm:cxn modelId="{AA49C6EC-3C32-40B9-9EB9-09C0BC720035}" type="presParOf" srcId="{F74F79AE-5423-47AF-8D60-4090C501B8AB}" destId="{DA6E0BFC-2610-4118-A03E-7A59119C4AA9}" srcOrd="0" destOrd="0" presId="urn:microsoft.com/office/officeart/2005/8/layout/list1"/>
    <dgm:cxn modelId="{5AB50A75-2F2A-4A5F-AF97-B5D68E7F79FE}" type="presParOf" srcId="{F74F79AE-5423-47AF-8D60-4090C501B8AB}" destId="{F28696FD-3C73-4612-8A84-906707EAEFCF}" srcOrd="1" destOrd="0" presId="urn:microsoft.com/office/officeart/2005/8/layout/list1"/>
    <dgm:cxn modelId="{38F5C04B-50AA-40A4-B3AE-8E48D0C67537}" type="presParOf" srcId="{198B75CB-E370-4DC4-B366-6B56077A48FE}" destId="{BD0BA0C7-E47A-42B0-BB9A-8130C2E998DB}" srcOrd="9" destOrd="0" presId="urn:microsoft.com/office/officeart/2005/8/layout/list1"/>
    <dgm:cxn modelId="{2646E774-2991-464A-B97F-001EA066E40D}" type="presParOf" srcId="{198B75CB-E370-4DC4-B366-6B56077A48FE}" destId="{E2602774-AC6A-49CE-B1FE-AF677CEF0E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5967F-0F82-4030-B7B7-2591657F3392}">
      <dsp:nvSpPr>
        <dsp:cNvPr id="0" name=""/>
        <dsp:cNvSpPr/>
      </dsp:nvSpPr>
      <dsp:spPr>
        <a:xfrm>
          <a:off x="0" y="1195432"/>
          <a:ext cx="6696744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6DA40-3B38-40BD-97D2-2E53D648A959}">
      <dsp:nvSpPr>
        <dsp:cNvPr id="0" name=""/>
        <dsp:cNvSpPr/>
      </dsp:nvSpPr>
      <dsp:spPr>
        <a:xfrm>
          <a:off x="334837" y="723112"/>
          <a:ext cx="4687720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Las que está bien tener</a:t>
          </a:r>
          <a:endParaRPr lang="es-MX" sz="3200" kern="1200" dirty="0"/>
        </a:p>
      </dsp:txBody>
      <dsp:txXfrm>
        <a:off x="380951" y="769226"/>
        <a:ext cx="4595492" cy="852412"/>
      </dsp:txXfrm>
    </dsp:sp>
    <dsp:sp modelId="{64ACEA65-B378-4AAE-ABC4-D0EC4DA5AD89}">
      <dsp:nvSpPr>
        <dsp:cNvPr id="0" name=""/>
        <dsp:cNvSpPr/>
      </dsp:nvSpPr>
      <dsp:spPr>
        <a:xfrm>
          <a:off x="0" y="2646952"/>
          <a:ext cx="6696744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1FEF9-5525-4A10-83FA-9EBAD70E926E}">
      <dsp:nvSpPr>
        <dsp:cNvPr id="0" name=""/>
        <dsp:cNvSpPr/>
      </dsp:nvSpPr>
      <dsp:spPr>
        <a:xfrm>
          <a:off x="334837" y="2174632"/>
          <a:ext cx="4687720" cy="94464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Las que necesitas tener</a:t>
          </a:r>
          <a:endParaRPr lang="es-MX" sz="3200" kern="1200" dirty="0"/>
        </a:p>
      </dsp:txBody>
      <dsp:txXfrm>
        <a:off x="380951" y="2220746"/>
        <a:ext cx="4595492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5967F-0F82-4030-B7B7-2591657F3392}">
      <dsp:nvSpPr>
        <dsp:cNvPr id="0" name=""/>
        <dsp:cNvSpPr/>
      </dsp:nvSpPr>
      <dsp:spPr>
        <a:xfrm>
          <a:off x="0" y="677339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6DA40-3B38-40BD-97D2-2E53D648A959}">
      <dsp:nvSpPr>
        <dsp:cNvPr id="0" name=""/>
        <dsp:cNvSpPr/>
      </dsp:nvSpPr>
      <dsp:spPr>
        <a:xfrm>
          <a:off x="370841" y="368"/>
          <a:ext cx="6927906" cy="9869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Cualquier característica que no tienen las aplicaciones que tienes instaladas</a:t>
          </a:r>
          <a:endParaRPr lang="es-MX" sz="1600" kern="1200" dirty="0"/>
        </a:p>
      </dsp:txBody>
      <dsp:txXfrm>
        <a:off x="419019" y="48546"/>
        <a:ext cx="6831550" cy="890575"/>
      </dsp:txXfrm>
    </dsp:sp>
    <dsp:sp modelId="{64ACEA65-B378-4AAE-ABC4-D0EC4DA5AD89}">
      <dsp:nvSpPr>
        <dsp:cNvPr id="0" name=""/>
        <dsp:cNvSpPr/>
      </dsp:nvSpPr>
      <dsp:spPr>
        <a:xfrm>
          <a:off x="0" y="2155740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1FEF9-5525-4A10-83FA-9EBAD70E926E}">
      <dsp:nvSpPr>
        <dsp:cNvPr id="0" name=""/>
        <dsp:cNvSpPr/>
      </dsp:nvSpPr>
      <dsp:spPr>
        <a:xfrm>
          <a:off x="370841" y="1319939"/>
          <a:ext cx="6904855" cy="11457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Una nueva forma de utilizar las aplicaciones que ya tienes</a:t>
          </a:r>
          <a:endParaRPr lang="es-MX" sz="1800" kern="1200" dirty="0"/>
        </a:p>
      </dsp:txBody>
      <dsp:txXfrm>
        <a:off x="426772" y="1375870"/>
        <a:ext cx="6792993" cy="1033898"/>
      </dsp:txXfrm>
    </dsp:sp>
    <dsp:sp modelId="{E2602774-AC6A-49CE-B1FE-AF677CEF0ED8}">
      <dsp:nvSpPr>
        <dsp:cNvPr id="0" name=""/>
        <dsp:cNvSpPr/>
      </dsp:nvSpPr>
      <dsp:spPr>
        <a:xfrm>
          <a:off x="0" y="3416003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696FD-3C73-4612-8A84-906707EAEFCF}">
      <dsp:nvSpPr>
        <dsp:cNvPr id="0" name=""/>
        <dsp:cNvSpPr/>
      </dsp:nvSpPr>
      <dsp:spPr>
        <a:xfrm>
          <a:off x="370841" y="2798340"/>
          <a:ext cx="6963885" cy="92762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Un nuevo tipo de aplicación</a:t>
          </a:r>
          <a:endParaRPr lang="es-MX" sz="2000" kern="1200" dirty="0"/>
        </a:p>
      </dsp:txBody>
      <dsp:txXfrm>
        <a:off x="416124" y="2843623"/>
        <a:ext cx="6873319" cy="837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089" tIns="53045" rIns="106089" bIns="53045"/>
          <a:lstStyle>
            <a:lvl1pPr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C0E481-6FA7-46DE-B5AB-84C5764C1F6C}" type="slidenum">
              <a:rPr lang="en-US" altLang="es-MX"/>
              <a:pPr/>
              <a:t>3</a:t>
            </a:fld>
            <a:endParaRPr lang="en-US" altLang="es-MX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7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2A546-0632-43D3-B0D2-A192EFE29657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98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276997" y="1453662"/>
            <a:ext cx="5159497" cy="5404338"/>
            <a:chOff x="-36512" y="-12409"/>
            <a:chExt cx="5688632" cy="6885497"/>
          </a:xfrm>
        </p:grpSpPr>
        <p:pic>
          <p:nvPicPr>
            <p:cNvPr id="3076" name="Picture 4" descr="http://2.bp.blogspot.com/_wvOP-LL1T-g/TEa4Bxdup1I/AAAAAAAAEJs/YgqLhZU2BSk/s1600/iphon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2409"/>
              <a:ext cx="5688632" cy="688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836712"/>
              <a:ext cx="2304256" cy="3744416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4182256" y="5725534"/>
            <a:ext cx="78553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tx2"/>
                </a:solidFill>
              </a:rPr>
              <a:t>Edén Galán-Rodas, MD, </a:t>
            </a:r>
            <a:r>
              <a:rPr lang="es-MX" sz="2000" b="1" dirty="0" err="1" smtClean="0">
                <a:solidFill>
                  <a:schemeClr val="tx2"/>
                </a:solidFill>
              </a:rPr>
              <a:t>MSc</a:t>
            </a:r>
            <a:endParaRPr lang="es-MX" sz="2000" b="1" dirty="0" smtClean="0">
              <a:solidFill>
                <a:schemeClr val="tx2"/>
              </a:solidFill>
            </a:endParaRPr>
          </a:p>
          <a:p>
            <a:pPr algn="r"/>
            <a:r>
              <a:rPr lang="es-MX" sz="1600" b="1" dirty="0" smtClean="0">
                <a:solidFill>
                  <a:schemeClr val="tx2"/>
                </a:solidFill>
              </a:rPr>
              <a:t>Centro </a:t>
            </a:r>
            <a:r>
              <a:rPr lang="es-MX" sz="1600" b="1" dirty="0">
                <a:solidFill>
                  <a:schemeClr val="tx2"/>
                </a:solidFill>
              </a:rPr>
              <a:t>de </a:t>
            </a:r>
            <a:r>
              <a:rPr lang="es-MX" sz="1600" b="1" dirty="0" smtClean="0">
                <a:solidFill>
                  <a:schemeClr val="tx2"/>
                </a:solidFill>
              </a:rPr>
              <a:t>Investigación e Innovación en Nutrición </a:t>
            </a:r>
            <a:r>
              <a:rPr lang="es-MX" sz="1600" b="1" dirty="0">
                <a:solidFill>
                  <a:schemeClr val="tx2"/>
                </a:solidFill>
              </a:rPr>
              <a:t>Traslacional </a:t>
            </a:r>
            <a:r>
              <a:rPr lang="es-MX" sz="1600" b="1" dirty="0" smtClean="0">
                <a:solidFill>
                  <a:schemeClr val="tx2"/>
                </a:solidFill>
              </a:rPr>
              <a:t>y Salud (CIINT)</a:t>
            </a:r>
          </a:p>
          <a:p>
            <a:pPr algn="r"/>
            <a:r>
              <a:rPr lang="es-MX" sz="1600" b="1" dirty="0" smtClean="0">
                <a:solidFill>
                  <a:schemeClr val="accent5"/>
                </a:solidFill>
              </a:rPr>
              <a:t>edgarod6@gmail.com</a:t>
            </a:r>
            <a:endParaRPr lang="es-MX" sz="1600" b="1" dirty="0">
              <a:solidFill>
                <a:schemeClr val="accent5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141017" y="321196"/>
            <a:ext cx="123330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 smtClean="0">
                <a:solidFill>
                  <a:schemeClr val="bg1"/>
                </a:solidFill>
              </a:rPr>
              <a:t>Innovando desde aplicaciones móviles en Salud</a:t>
            </a:r>
            <a:endParaRPr lang="es-MX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Image result for violencia contra los medic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2" r="24049" b="12566"/>
          <a:stretch/>
        </p:blipFill>
        <p:spPr bwMode="auto">
          <a:xfrm>
            <a:off x="-2" y="14679"/>
            <a:ext cx="12192001" cy="68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9458" name="Picture 2" descr="Image result for den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482" name="Picture 2" descr="Image result for den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554" name="Picture 2" descr="Image result for empoderamiento ciudadano desde los telefonos mov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" y="0"/>
            <a:ext cx="12186443" cy="68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"/>
          <a:stretch>
            <a:fillRect/>
          </a:stretch>
        </p:blipFill>
        <p:spPr bwMode="auto">
          <a:xfrm>
            <a:off x="1536700" y="388938"/>
            <a:ext cx="3563938" cy="58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/>
          <a:stretch>
            <a:fillRect/>
          </a:stretch>
        </p:blipFill>
        <p:spPr bwMode="auto">
          <a:xfrm>
            <a:off x="6742113" y="479425"/>
            <a:ext cx="3395662" cy="563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7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8" y="131763"/>
            <a:ext cx="36925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/>
          <a:stretch>
            <a:fillRect/>
          </a:stretch>
        </p:blipFill>
        <p:spPr bwMode="auto">
          <a:xfrm>
            <a:off x="6894094" y="131763"/>
            <a:ext cx="5041231" cy="64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7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8" y="131763"/>
            <a:ext cx="36925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6"/>
          <a:stretch>
            <a:fillRect/>
          </a:stretch>
        </p:blipFill>
        <p:spPr bwMode="auto">
          <a:xfrm>
            <a:off x="6637315" y="160740"/>
            <a:ext cx="5261917" cy="640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5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8" y="131763"/>
            <a:ext cx="36925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9332"/>
          <a:stretch>
            <a:fillRect/>
          </a:stretch>
        </p:blipFill>
        <p:spPr bwMode="auto">
          <a:xfrm>
            <a:off x="6472989" y="131763"/>
            <a:ext cx="5486399" cy="64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8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 b="12024"/>
          <a:stretch>
            <a:fillRect/>
          </a:stretch>
        </p:blipFill>
        <p:spPr bwMode="auto">
          <a:xfrm>
            <a:off x="739775" y="222250"/>
            <a:ext cx="4522788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b="10973"/>
          <a:stretch>
            <a:fillRect/>
          </a:stretch>
        </p:blipFill>
        <p:spPr bwMode="auto">
          <a:xfrm>
            <a:off x="6377740" y="196056"/>
            <a:ext cx="5461334" cy="646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PE" altLang="es-MX" smtClean="0"/>
          </a:p>
        </p:txBody>
      </p:sp>
      <p:sp>
        <p:nvSpPr>
          <p:cNvPr id="1638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PE" altLang="es-MX" smtClean="0"/>
          </a:p>
        </p:txBody>
      </p:sp>
      <p:pic>
        <p:nvPicPr>
          <p:cNvPr id="1638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 r="470" b="5357"/>
          <a:stretch>
            <a:fillRect/>
          </a:stretch>
        </p:blipFill>
        <p:spPr bwMode="auto">
          <a:xfrm>
            <a:off x="0" y="0"/>
            <a:ext cx="12222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cha abajo 4"/>
          <p:cNvSpPr/>
          <p:nvPr/>
        </p:nvSpPr>
        <p:spPr>
          <a:xfrm rot="1909658">
            <a:off x="11310938" y="5211763"/>
            <a:ext cx="515937" cy="8969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6096000" y="4506913"/>
            <a:ext cx="2149475" cy="1901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0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4" name="Picture 2" descr="C:\Users\Eden\Desktop\medicosenred\apps mov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PE" altLang="es-MX" smtClean="0"/>
          </a:p>
        </p:txBody>
      </p:sp>
      <p:sp>
        <p:nvSpPr>
          <p:cNvPr id="1843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PE" altLang="es-MX" smtClean="0"/>
          </a:p>
        </p:txBody>
      </p:sp>
      <p:pic>
        <p:nvPicPr>
          <p:cNvPr id="1843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" b="5135"/>
          <a:stretch>
            <a:fillRect/>
          </a:stretch>
        </p:blipFill>
        <p:spPr bwMode="auto">
          <a:xfrm>
            <a:off x="0" y="-33338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3265488" y="2628900"/>
            <a:ext cx="3592512" cy="297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Flecha abajo 5"/>
          <p:cNvSpPr/>
          <p:nvPr/>
        </p:nvSpPr>
        <p:spPr>
          <a:xfrm rot="1909658">
            <a:off x="11310938" y="5211763"/>
            <a:ext cx="515937" cy="8969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58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77" t="15119" r="58966" b="23140"/>
          <a:stretch/>
        </p:blipFill>
        <p:spPr>
          <a:xfrm>
            <a:off x="0" y="0"/>
            <a:ext cx="12192000" cy="68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90608"/>
            <a:ext cx="12192000" cy="55673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MX" dirty="0" smtClean="0"/>
              <a:t>   </a:t>
            </a:r>
            <a:endParaRPr lang="es-MX" dirty="0"/>
          </a:p>
        </p:txBody>
      </p:sp>
      <p:sp>
        <p:nvSpPr>
          <p:cNvPr id="6" name="AutoShape 2" descr="data:image/jpeg;base64,/9j/4AAQSkZJRgABAQAAAQABAAD/4RZIRXhpZgAATU0AKgAAAAgACAEaAAUAAAABAAAAbgEbAAUAAAABAAAAdgEoAAMAAAABAAIAAAExAAIAAAAHAAAAfgEyAAIAAAAUAAAAhQE7AAIAAAAHAAAAmQITAAMAAAABAAEAAIdpAAQAAAABAAAAoAAAAX4AAABIAAAAAQAAAEgAAAABUGljYXNhADIwMTQ6MDg6MDQgMTY6NTY6NTIAUGljYXNhAAAKkAAABwAAAAQwMjIxkAMAAgAAABQAAAEekQEABwAAAAQBAgMAoAAABwAAAAQwMTAwoAEAAwAAAAEAAQAAoAIABAAAAAEAAAG9oAMABAAAAAEAAAKooAUABAAAAAEAAAFUpAYAAwAAAAEAAAAApCAAAgAAACEAAAEyAAAAADIwMTQ6MDc6MjQgMTY6MTc6NTYAZDY5ZGM0YTZlMWNkNWU0NzY1OWYzMmY3YTI4NGExYWQAAAADAAIABwAAAAQwMTAwEAEABAAAAAEAAAHDEAIABAAAAAEAAAMgAAAAAAAGAQMAAwAAAAEABgAAARoABQAAAAEAAAHMARsABQAAAAEAAAHUASgAAwAAAAEAAgAAAgEABAAAAAEAAAHcAgIABAAAAAEAABRkAAAAAAAAAEgAAAABAAAASAAAAAH/2P/gABBKRklGAAEBAAABAAEAAP/bAEMABQMEBAQDBQQEBAUFBQYHDAgHBwcHDwsLCQwRDxISEQ8RERMWHBcTFBoVEREYIRgaHR0fHx8TFyIkIh4kHB4fHv/bAEMBBQUFBwYHDggIDh4UERQeHh4eHh4eHh4eHh4eHh4eHh4eHh4eHh4eHh4eHh4eHh4eHh4eHh4eHh4eHh4eHh4eHv/AABEIAKAAcAMBIgACEQEDEQH/xAAcAAACAgMBAQAAAAAAAAAAAAAABQYHAQMECAL/xABNEAABAwMCAwMFCgkICwAAAAABAgMEAAURBiEHEjETQVEUImGV0xUWMlVWcYGRk9IIF0JSkpShwtEjV2JygrGzwSQlNUNEc3W0w+Hw/8QAGgEAAgMBAQAAAAAAAAAAAAAAAAMBAgUEBv/EADIRAAECAwUFBwQDAQAAAAAAAAEAAgMEERIhUWHRBRMxQZEUFVKBobHwIkJxkjLB4WL/2gAMAwEAAhEDEQA/APS170lOuV7XcWta6ntralNKEOG+0llPIhaSAFIJwsrClb9UJrOnNKTrQXC/rHUV3C0NJAuDrawnka7MkcqU7qPnqznKicYqUEiq+4hcXNKaOuAtTy5Vzu5/4CAgOOJPcFHok+jc+ikPe1gq40XdKycabibuAwudl89V3HRl3EdphGs7pyNFKklacrUoHOVqCgTnfpjw7hXVL0rNkJZ5tQy1LQx2SlLQd1cyz2oCVJAX5+AdxgdDtiCQuP1lbmNNai0tqLT7Dp5UyZLHM2Pn2B+oGp5euIOjLMbb7paigx0XRlx+E4V5Q82hPMpQUNuh28TsN9qrDiNi1sGtE6b2ZNSZaIzCLVw5gnAEVBOS6HNPSV6Tj2NN2fZdZ5MzGwoLPKrOR52c/OSPEEbV16atT9ohux3565vO8XEqUgp5AQBy7kk5IKic9VHpVWvfhAWp95ZsWjtS3mGgkGUyxyoOO8DB/bipbw64qaV1vIVBgPvw7ogErgTEdm9t15d8Kx343HhVWx4TjQG9Oj7En5eGYsSEQBxy/IF4810TdGXKQ8txOsrw0VTnJSSnHM2FJACE78uE42ykjBOxOCOadw/lyUR3G9ZX2PMjxorDb7bmxLPVakZworOCc7fPmp4DRTll0XDYYBtdkg21Up6WYjCGS+8olx3lGOZROck43Nd1FFCEUu1BbnbpblRGZjsNZcQsOt5yOVQONiMg46dPEEbUxooQog5o6b2UxtrVN0QJUR6OrnUVlClpIS4kk5SpORjH5o8TSHhpwvuOj9PTbTM1ncL+9Ke7VFwmoJkxhygYaUVKAxjIz3npVm0UURRQjjTqyRpHQz8y3J57tMdTCtyAMkvubA478DJ+cCtfCTh3b9FWhLryEy9QSh2lxuDnnOLdVupKVHcJB29PU0k4rATuMHDO0OgKY8rkzVJPQqbQCn9oq1B0pDQHRCTyuHutmNEdLSEOEy7eVc7MAlrR+BQmmJyXNd7fCu1vet9zitTIjySl1l5PMlQ+Y/315P42abtlv4paW0+y0t6wadjwG32nFkktypq8gkb943r10c4zg4+avMXGJpU67cY7ojdVoYsaWz+aW1pcV/fWrs9rTFJI5U6kD+15+bjxGQgxriBW1ceYBIP5XpiHFYgxkRITLcaOyORtplPIhAHQADYVX3GTh7H1LbVXuyoEHVduHlECax5ji1I3DaiPhA4wCeh9GRVgsvodjNyOYBDiA5knYAgH/OtucEHHTes98MOFkrQlJyLLRhGhn6vfEHEHmotwq1UNZaFtt+UkNyHUFuU2BjkeQeVYx3bjI9BFSqqr4DtiBfOINka2jw9RLW0nuSHBkgfoirU+YZqsFxcwE8U/akFkCbe2H/HiPwRUDyBRRRRTFnoooooQiiiihC8+a04qiHqC3X69cGtUIdtslxi2Tn3exBU5lOw5cZUB0OacyuLmv5MdyNaeCeqG57iSiOuWQGULOwK/NHmg7ncfPVgcV9LJ1joK52EYEh5vnirJ+C8g8yD9Yx8xNLuCWrVat0PHcm5Rd7efIrmyvZaHkbZI/pAZ+fPhTRMwmxLO6F+Z+YLpdJxYsmI4ik2DZIuuBvaRkTa8/wAqu9N2TUvDnibo+VfdU3C8P6uEmHeQ88VMIlcnaNdkOgA3SPpxgHFYMA3vTnH5SRzLkTX46PSWIoI/bUt/CRHkmmdPahRsuy6lgSubwSpzs1fsVWrgNGauFp1847gtXHVtzQrwKdm/7q794TC3x43Doa+yxbFIm7HD/FG9YSE6703wl0aqS+mFqRpuXcgy4UKXHYjBSk5HQFZ+sCt1ou/EThQuRpV7SF811Y2l89muENfM62wf9y9sd09B6Om2MJfwc7Vfn9fMRr3bpEVrQtoesra3UEJdeckKIUknqOyA6d2PGrK476rmWDS7VpsS1nUd8eEK2oaOFpKiApweHKDgHxIpc3HZL/QQC0X+dbvSi6tmyUSfitbDNHONK4Cl9cheSqr0Xr/VukJmpbpdeFmpUG+3cSA+8kttR+chDaVHkJO6gNhvnYVLtR65vkzQky0tWeY3OYgOLuMqRKUyttKXw0lxvmbSpfMcqwUowBjrgVZ8LTzLmjWNOX1xd4R5KliW5JWVqkKAHMonrnm3B6jAx0pFqTQujYunO2XpuNKRa2HnW23HncrBPaLC1cxLhUpIV5/N52D1pUKJAAADKX419ymzfaJiM5xfardWlOFw5YALltus3kXCXBgWp6QxDemy7m9LuBUphhEp1rLQ5SVkltZCNglICc9K4neJ90j27t5ml24zq2os1KlTi4w1CkdpyvPLQ2SgpLZSocpSCpJ5uXJDaTbtLPTHJAsjTl4tKHZzYCnG21LdUHVJ584WFrUDhQKeYk42pLEtegUwpMH3ruRYTkhC1JSp8LUkMZIODlKEhxSA3nlwVbYzVw2Gb7J+eaXuJjkfnRPeImundLyYMWBZHrvIkRnpi0NFezDXIFcvIheVErATnCfFQ2rFj1zLuOrEWlyxiPBekzIrEoyuZxTkbBVzN8vmpIJx5xIIORjBrkuD+k9UW2KrUtiLi4bfO20gLwlKko5kZSU8yDzIBQcggZIwKeMJ0xGuDbzNvKJTTD92QoMqykOgdqrH56h+TVLLA2haaq7oMcPyVYv6uuti4p6tuD8i7P262CS6qK5L5mJKA3GS02w1vyrQ65lShjAcHXIplq7iDfbjoy9W6NplyLckWue7LUqU4wGWWkJSHWSttK1kl0YBSjHKrfpmVFvQt+dlpfs3b5S/PeU7GV/KczYadPXJKkBIKehAHeKUN2Hh/NULHM0yhcVl1wR1KedWXu2DfN2i+bK+bIyFKI8xPfinAsNC5l4+YpPZZgVAKtA9KpfiREncNdd/jNskdx6yzylnUcNodN8B9I8c9/j/AFjV01plx2JcZ2NJZQ8w8gocbWnKVpIwQR3gisqIy2LuPJa8hOdliVcLTSKOGIP98weRAKrfjw7E1H+D9f7hapDcqMuCibHebOQoNuIcBH6J27q5PwUC49wfYuLow5cblNlq+dTx/hUUvtsm8IXrhb5DEu7cMb2FsyGkkqdthdBSrHo369+35Q3szSUrRehuFFvdt95bOmoMb+RmOOBZdBJJ6AZWVE+aBnO2K6IU20yxguucDXyp7Ks7sh8OYZHgfXDeKNI4k+Ejk4cx5i5SXU18tunLHKvV3lJjwoqOdxaj9SQO9ROwHeaq/hFa7lrTVj3FjUsdTCXEFnT8Je/k8fcdp85ycHvyo9MUss9vu/Gu/sag1BFet+hILvPbrcs4VcFDbtF/0fT0/JHeavNpCG0JQ2hKEJACUpGAAOgA7hXE2sZ1r7Rwzz0WjGs7LgugNNYzhRxH2jwjM/dh/HFfQrJoorpWEjO2O6jfOQTmiipqUIyrxNGT4n66KKKlCMq65NY38azRRUoRRRRUIWmZGjy4rsWUw2+w8gocacSFJWk9QQeoqpo3ALSjWpRNcmT3rIh0yGrG4smOh09TnOSn0Yz3EkbVb9G1UfCY+loVou2V2hNSgcIDy21xp8458V8NNIabS22hLaEAJSlIwEgdAAOgr7ooq640UUUUKEUUUUIRRRRQhFFFFCEVx3a4xLXCVLmulDYUEgJSVKWonCUpSN1KJ2AG5rspDqof6y03/wBWH/bv1Zoqb1DjQXLAvlzWOZvSV6KT0K3I6D+iXcj6az7tXb5I3b7eN7WngAxWf/ulTaGCiycUi92rt8kbt9vG9rR7tXb5I3b7eN7WubWlzuVtlWw21KnS6p0LZ7MlDh5Ry8xAJSATnbGcUsVqe+pedaetgZPno7QtuKbK0BQ5W8JyCsjIKsjbv2ywMqKgBLLqGhJTz3au3yRu328b2tHu1dvkjdvt43taS2jVN8nXhNuTZi22HGUKffbcTygoWXMjG5ygYOwPONumS8asvcS6SIUWxpkpbmpZS754b5Ckkcy+nOojGAMJ265FFg1pQfPNRbFK1Kde7V2+SN2+3je1o92rt8kbt9vG9rUdd1TfHm5H+gmIAotGQGnFss+esc4wkqXslKcgAZV0GKdaXvV5uU3kuNoTBZW04pA8/nQpCkDlXkY35yRj80/QFlBWgQH1NKldHu1dvkjdvt43taPdu6jrpG749D8Yn/Fp79H7KCBS7QwTbJxXBZrvFuiHgyl9l9hQRIjyGy26yojICknxG4IyD3E0wpDDAGvrnjvtUT/FkU+qHAA3IaSReilmobY5cozBjyfJZcV9MmM6Uc6UrAIwpORzJKVKBGQcHYgimdFQDQ1CkgEUKQpkatSAldpsrhHVSbi4kH6C0SPrNZ8q1V8S2j1ov2NPKzirWhgFFk4pEJWqx0sto9aL9jWfK9V/Eto9aL9jTzFGKLQwCiwcUjMvVZ62W0etF+xo8r1X8S2jw/2ov2NPMUYotDAIsHFI/K9V5z7jWn1ov2NY8q1V8S2j1ov2NPcUYotDAIsHFIvKtVfEto9aL9jWDK1X3Wazj0m5uH/w0+xRii0MFNk4pPY7bMYmyrpc5DL06UhtspYSUtMto5ilCc7ndaiVHqT0AGKcUUVUmpqpAoKIqv8Aj5rS4aD4dv3u0sR3Z7klmLH7cEtoU4rHMQCM4AO1Qw8SuMpzy8M7IPAm7/8Auq6408S73qbRF70rqvT8SyXi3SoE1hEeSXUuoU5g7nvHMDse8+Fd8tKF0VtaEc6EFImXvhwyXNLcyCFdPAbX131Yxe7LqlqIzqOxS+wlJjpKUOtq+A4EnpnBG23Q7ZqzxXnXUdj1NaNbQuIOhERnboI/k1ygSHOzbnNYGN/zhgfUk92C3HFbiwj4fCCOv+pe0fwpb4TYptwyBXlUCh58V0vgRpdxY5rjTgQCajlw54q86Ko78b3EsfD4Nvf2bug/5V9DjFxBHwuDFx/s3Rs/u1TskTEfsNVS07wO/V2iu+iqR/HNrkfC4L3j+zcUH9ysjjRrIfC4L3/6JzZ/co7JEy6jVFo+E/qdFdtFUl+OvVo68F9SfRLQf3KyONuqfyuDOpwfRIR92jskXLqNUW/+T0OiuyiqTHG/Unfwb1SD/wA5H3aPx4agHwuDuqwfQ4j7tHZIuXUaqLeR6HRXZRVKfjwv/wDM9q39NH8KPx4X/wDme1Z+mj+FHZIuXUaot5HodFICKrfidwtj6z1NbL0m4+RKjhLUpHZc3btpXzADcYV1G+RgjwqyVdK+bDarlqN+atm4ptsGJIMbmQwl155YSlSj53moSOYAbEnB6DqiXiRIb7TDQr1O0ezmDZjioJ4ZrO3hgeFG3hTj3jP/ACquf6rG9nWtvRpcedYb1fPW6zjtEJjxipGRkZHJtnuzVN3n76JPfEHwn01SvA8KMDwpx7xpHypun6pH9nR7xpHypun6pH9nRu8/fRHfEHwn01SbA8KMDwFNX9GmO0XX9XXBpsEAqXHjAAk4Azyd5IH01s940jOPfTc8+Hksf2dG7z99Ed8QfCfTVJsDwowPCmzmi1trQhzVtxQpw8qAY0YFRwTgfyfgCfor4a0gHZDkdrWE9bzZwttMeMVJO3Ucm3UfWKN3n76KO+IPhPpqlmB4UYFOfeNI+VN0/VY3s6PeM/8AKq5/qsb2dG7z99FPfEHwn01SfAowK2al0/dNP2mReGLwq4sRGy7IjyY7aFKbG6ihaMYUBuAQQemR1rWmocyzeuuWm4cyDZ5YoV0pxwscQYt7YCgXW7s4paPykhTbZSSPAjoe+lBrjlW6K/JTKKXGpKE8qX2HVsuhPhzIIJHoO1SxwFQUuflXTDAGm8FWrUUu+kn59+lXNNzVHDzaUtpbSoFC0pASskKGSMEjbvqK+Ru/G989av8A36PI3fje+etX/v1dr2t4H0/1ZDtjx3cadTomcLRl3kPzFSrpIhp7ItMOIcJcWstrSX1ALICsqB9OOg2pgNGTELQpq8LDYQkLYcLjiHML5uUkqylG5HKnGds9N455G78b3z1q/wDfo8jd+N7561f+/VjGB5+iqNiRhh1Oik920hKnwrbFVenViIy22pbqCpSlIcQvtB5w8/zOXzs7H587ImknWrE3bH7rIfUJaJDrq3FkuhIwQcq25sZIG2c+NRTyN343vnrV/wC/R5G78b3z1q/9+jejH0U9yxq1u6nRPUaEmJU0BqSelDbQSgIWtJQ52aEl0HmOVFSCog7HmI8c5h6Hlxn1vJuzYSt7tXIyW1hhw4QCFDnyfgZ69cd2xQ+Ru/G989av/fo8jd+N7561f+/Rvs/RR3JFy6nRSVrSE9uYzIF9dUWn0OeclRDgC1KJWkqwpZCuXPQBII3FTCqq8jd+N7561f8Av0eRu/G989av/fqpe13E+n+qzdkR28KdToplxNdba4fX4uLSgLguNpztzLUOVKR4kkgAd5NRhOwxXCLZGVJbkyFyZjzRy0uXJcfLZ8UhaiEn0jeu8DFUe4EABamz5N8vaLzxpwyX/9n/4QLXaHR0cDovL25zLmFkb2JlLmNvbS94YXAvMS4wLwA8P3hwYWNrZXQgYmVnaW49Iu+7vyIgaWQ9Ilc1TTBNcENlaGlIenJlU3pOVGN6a2M5ZCI/PiA8eDp4bXBtZXRhIHhtbG5zOng9ImFkb2JlOm5zOm1ldGEvIiB4OnhtcHRrPSJYTVAgQ29yZSA1LjEuMiI+IDxyZGY6UkRGIHhtbG5zOnJkZj0iaHR0cDovL3d3dy53My5vcmcvMTk5OS8wMi8yMi1yZGYtc3ludGF4LW5zIyI+IDxyZGY6RGVzY3JpcHRpb24gcmRmOmFib3V0PSIiIHhtbG5zOnhtcD0iaHR0cDovL25zLmFkb2JlLmNvbS94YXAvMS4wLyIgeG1sbnM6ZXhpZj0iaHR0cDovL25zLmFkb2JlLmNvbS9leGlmLzEuMC8iIHhtbG5zOmRjPSJodHRwOi8vcHVybC5vcmcvZGMvZWxlbWVudHMvMS4xLyIgeG1wOk1vZGlmeURhdGU9IjIwMTQtMDgtMDRUMTY6NTY6NTItMDU6MDAiIGV4aWY6RGF0ZVRpbWVPcmlnaW5hbD0iMjAxNC0wNy0yNFQxNjoxNzo1Ni0wNTowMCI+IDxkYzpjcmVhdG9yPiA8cmRmOlNlcT4gPHJkZjpsaT5QaWNhc2E8L3JkZjpsaT4gPC9yZGY6U2VxPiA8L2RjOmNyZWF0b3I+IDwvcmRmOkRlc2NyaXB0aW9uPiA8L3JkZjpSREY+IDwveDp4bXBtZXRhPiAgICAgICAgICAgICAgICAgICAgICAgICAgICAgICAgICAgICAgICAgICAgICAgICAgICAgICAgICAgICAgICAgICAgICAgICAgICAgICAgICAgICAgICAgICAgICAgICAgICAgICAgICAgICAgICAgICAgICAgICAgICAgICAgIDw/eHBhY2tldCBlbmQ9InciPz7/7QB2UGhvdG9zaG9wIDMuMAA4QklNBAQAAAAAAD4cAQAAAgAEHAFaAAMbJUccAgAAAgAEHAI3AAgyMDE0MDcyNBwCPAALMTYxNzU2LTA1MDAcAlAABlBpY2FzYThCSU0EJQAAAAAAEEuEqC15ehSQIWz4te+jrtf/2wBDAAIBAQEBAQIBAQECAgICAgQDAgICAgUEBAMEBgUGBgYFBgYGBwkIBgcJBwYGCAsICQoKCgoKBggLDAsKDAkKCgr/2wBDAQICAgICAgUDAwUKBwYHCgoKCgoKCgoKCgoKCgoKCgoKCgoKCgoKCgoKCgoKCgoKCgoKCgoKCgoKCgoKCgoKCgr/wAARCAKoAb0DASIAAhEBAxEB/8QAHgABAAEEAwEBAAAAAAAAAAAAAAkBAgcIAwYKBAX/xABzEAAABAQDAwUICgwHCQkNCQAAAQIDBAUGEQcIEgkhMRMiQVGRChQZMlJhcdEVGEJYWWKBk6GiFiMzU5SVltLT1NXhFxpDV3KSsSRUVmOCsrPB8CU0NlV0dXfD8SYnKDU4OUZkZaO0wsQpREdIZ4OEteL/xAAcAQEAAQUBAQAAAAAAAAAAAAAAAQIDBAUGBwj/xABIEQABAgMEBAoHBgQFBQEBAAABAAIDBBEFBhIhMUFRkQcTFVJUYXGBkqEUFhciMkJTCCNiscHRM0NyoiSC4fDxNDU2c7IlRP/aAAwDAQACEQMRAD8AnfJRaNRjU/NHtv8AZk5MswMPlizD5moGT1e5yBR8FDSuKjGpSbxJ5Lvx6HbW3DGolEs0rURpbUlarJMjPbBSSUnTaxeYQC7VfuW/Ohmq2jdV5icvmJVHO0TidURTWNjannDzEXJH3jR3w0bXJGcS2R61tcmZmbZEgySZEasIULs1lvdX4VLnnc2pOSHZ40dTlcZp8bYSSwtWqWqm4aXwjswiZm0kkqN9lmGStZsklbd3jLTd1HlD71bS/IsWTHwgpZj5H/BJyHK/ZZpdtr1aO9e99PL99a+Z3vyfK6t2gRq7aXubbH7NPhpgNB5Q8TJZN5vg/hZL8Po2VVdM1QZTCCgkmbEYyqxoS6alOJWi29PJc49Nj/X/AItZjP4Cjwcv8PEt/hP/AISv4Re+OXiPYT2R70709i9ejlO9+Q53K8lbl+dpEgsoFTxkRSC5I9qTkd2htHVFW2VrG2FnUJSRkqpmY+Edl8RK2jSakvPMxKULJhSUrs9bSZtr6UmQ6lld23ezJzl5gonLJl6zOwE4q5pT6YCAiZXFQjc35Elm73m8+2hqJMiSayJCjNTaVLTdJGZaIbF/ubfH7K1hRj1AZvMTJbJ5vjHhbH4fwkqpGZqjEyyCjG9T0Y+rSSFukpLaUtkW5JOnr5+7E2ye7l0zn5VtozSOYnMViPSEPRuGdQqm0FFUpOHYmLnbzWooZBN8kk4dpZm244blj5MzTa6tSZqzNRxj1MxV+evASianmsknERUTstp2YLgapq6X0pGREkkcWkivDxcclvkmVFrbJajM0NGv7apuytPfMY69isNcHqrxNlcMxGu09TMwmkOwpf2uJWxCuPoQaiPmpMkpud+B7rDAULhbmqwww8qDKVhxhTS07kM6i539jVeTOo0oZlcHMoh99zv+Xmzyr77Rxa0klnU08kmiWtk1rNOTMZ8P0UFkbqrCyn4qLj2pJhLMZRBORqDcfi0sypxhKzNHjqWaUme65mZ2twFgF1DVVkrACtrJUtUZbcDmsFcGYetMweO+HEpqin8MJbHLbgpLCxTTaoiazSJNJqgpUwpakE+ZKW+4SWm0qUo1IzpjJnhy1ZR6epiFzlZksPaIqCfQTWiGmc9RBJi3ySgnnYdl9XKnDJWoz5VdkoKyXFIM7lGllRyXV7s4cjeAm1UysSWuKwrCGwtlTuYShZnMIiJiqqpiJhmDcZhYd49LERJ0aO9W20Juy0ts+U1Hqy9Jc0eWrL3tGMYs3+biEmTtB444c0dE4IYhRVBTCawj0ghpctM0kehiGecg3jinFRC4VaEuOcunUnmJIXKAaVHvHQtuses5beHFe5fZHhzCyWo5JjbiCcjRO4WYk8ymBOTRsxbi4VxpWh4lnCoSlRnpNKzO3QMX5TdszlYxdpuBlOYPHfDOgK8m1c1BI5VRkZWLCH32oCbRMvYWZOqI0OP8gS0JWSTcM9LZLuRjVrKthJivQ+HWTJU7wtnlLSGY5wqtqOiqLmUvU1E0vS8dLqgfl0K+wktMKXJOEomzPmE6lNiO6Sxlgpjvk1oPZo5h8l2KmBFQrxaxIrfECHktJOYWTF2Mr6OjJhGIk8XBPJhTQ6ltzkUJd5Qjh1wq1GSboWoQBmgqVLoeLdTFm6LAUpjRvsQeG51AcIqdrKoe+PZDvYnO8tNu8DRzeX1X5WybDpWYvOBUuCmdDLvlclVHQEfBY1zGpYeYzSIi1IdlxSuVd/J5JJFZZrPdziLdwse8a95Q8NcZcP8Aad4XyLGso2Mn8i2fsnktXzdTbjzbs4ancOmJJUVbSpw1pUq2q+817+I7fnqks+jdq9kdmkrk0dEQMBUFfuzGLhoZx1DCVU5ZnlVEVm9Z/a08ooud1i0HEtr1/sqqnF3Lmi85ee7NLirXdN7OnBvC5uiMNapiaXnWIeMM4mbbM8nkKRd+Q0uhZe0pfIQ7hpZXFOqSlTmtLaHOSUPwMWdp9mmobKPBVu9lChaXxfcxwlOF8VS1ZREcUhiI6Ni0QzU1go5pknIyWuk8y62820a/uqNClN3PpOVTOFg9snYnEvKHnwip3Q/I4sVNU+HNaRFLzOPltVyWaRbswJTMVBwziCi2HHnGHWFGlw1Eg2yVr3Y22jmNGKubfZ+w2NGZzCicUfhfFZrqWdpOChJLNIaoyoeHmCEuTKOZhyVFw77iUxb6OTSl9tsmrINbhKVXTPSo96i3gwGnG1jexUgIXNNh1l1gKLUy6cwiMP6tn0VNTWTSuS5FuNgWGFEp3QSiU4SkpM7Eo7X2JMrlYR37PTEbYt+2il8hyVYwYpTOvp3LoxmAlVVTTEB6GiWUtE69unhd6EtKEKWS12WRnZCkmJDzMyMi6xLCDoUsqSsN518zGIGW7D+Qng1gs9X1b1rVsJTNISHv5UJBNxjyHHFxcfFJbc71g4dll11xzQoz0obTznCMsTYNbS+saXm2OeH+fzDOnaCn2AVLQFU1RN6LqRybyaYyWNh4h1h6HW+zDxDT5KhXWzh3mkrUamzRqJW7JeeLNTH5QaQpbEaeYWTuoaBj6qTK8R53TiYp6LpSVvQ0QSJqTEG2486y2+2yhZtHyjaHzdItSLiOLD7K/TWbWVZu8vOy7mtRPYFYlYOMFD1FWTsydYmGJaYh4lMwUxmxHFRMMqDYYbiDNx1Da3LpOx2OkkA0VOZC2ohc222QqnCZGbmjMk2ErdERMp9nZVhJNaumZVzHyvQbiWuUbhjg2Zi43ZRQmlzk1HyS3CWVj3CwjxLluMmFdN4tSmQzeVQtSyWGmMPK6glq4KOhCeaS4TEQw4Wpp5GrSpKiLnbr8Lxu5i8/OXjNDg1TGHlTV7mhwwx3piXuwkTgLhAmeSOdRk+VDttqgXXmoJUNEwnKN3aijeKHQ0pTmojM207bbIGpMWKu2aWDVRY8TuoJnWkTRDCqmi6qdecmb0UTjlziDf8Atji7GVzWZnuLz3hp94qoEgLZIAAXlcWpO142qtIbLvL8VdQVEKrKu50iIOkKJZiVNqimYVHKx8c+ptKzahYVuxuLtvUtCSMtVyyA/nwoalpTgKzXdD1Iqa4+NQjUiTTkmcj4OVxL0AiL/ut9NiaasZpJe/gZ20oWtMcm2LyRbTuDVmpzgSib4L1dSFWYaHTkoZmhzx2qKcpZkm3HJZK2WG0w6XHn1G86pw1m4tCb2TzBublQxdzy4VZassVDYiZYZJWsbUUJCS7EGoqGqFcvl1FypEGlULFvMx5cs87yRN8s0nSROtrNJFdlK7eEk7FZqQFhnGrbjZgabn2LWOGA2SeXVll6wGrr7FsR62drHvWcxcRDuMpmb8uglI0utwvfDVyWstdyPURGejOm002suFuz4ygwWY6TSE62nVXQBxGG1LQLxocnaEwvfz0SrSSlNQkPB3feftZJEgrEbiRG7XuLM8ykZTM3mx4qrBeuJpjRixjHUjmEMpktNxUVCVVK5+7DkxGojCLkGyaQhw3SWpOk0kW8ydIu5Z7tmltQ8G8JsVMY6YqnBmrKMkmU+Hw5k8uqhU5en9OSaEkTaJs1KGYZpEMqLjYtDxk86pxSiJlBnoJSTqwpmdKlkyoY1xuZDK7hxmEmEiYlcRXdCyaoXZZDRJvohDjoNqI5BLhknWZG4ab+YuI0Zo/ae7VjMTmSxzwqyiZLsH6gkGC2JcTSkTEVNXsZLY2YKQtzktBaFNkpaEX1HpSR8S6tjNjvLMfpNsw8EpLmLg6chpzDYcyaHlrFOojG2kShMCwiAREojCJTUYUOaCiElYidSs0FaySj/wAlmzMqnNtndzqVHP8AN7mJwhljGYqObOW4W1q5IoKfQ7xxC1uvJUwo31X0pJaDsSTtbgYo2I46aLu2ZTukqtcOtmpQOeDCrKjBPVPPsVYyhKvoefTd1xEqmMJDvOvIYeh0/byu23pVYrkvxbkZFsPtBtsrR2UvZX01tFsLKZgalisQIaSHQNOzCIcQiNfjmjinUOG2WtPJQrb61FYrKaNJmNfNpfkDwRymYT5Icq2XHCeYu0bJc3chenbLsO7MH4phw3jjYqNdSkzc5QlnqUZITp5pJJJERauUFlNzNTGtcT9n7iHRM2PDHJLQ2KU3w3mTiH1lUURO5fEHJG7mj7c5DMvxLyNCj0qLTw3HdcaIC4qaHZ+Zmp7nIyXYa5nqnpuBk8yrikYOcRsqlz63WYVTurUhKl77c3cRmZl03GY1+KY1b2KEpmMm2TWX6Tz+XRMLEw2GUAmIhIxlTSmVJNVyUhZEZK38DIbSmVysKQQFUz3dKAACpXEAABEAABEAABEAABEAABFrxnwzeYnZco/DLDfAXDilaorfE+sYqUSuErKqXJXLYOEhJbFR0XHvxDDEQtCEEw0gkk2Zmb6b23EfJKM1WMWB+XiPxszwYUyaAfTO2oWSy3Ahc4rRUwZdQgmjShuXtOm4t3lE7kGhJEk1LK5jFm1RTkUhMUcIqu2h2VuNrOg5NFTfka8jYSLmckpOOiIeHQhE0l0ORk8xGIbNDcS8240y6yaT0Erd+VsXaUk8lq7H2psudCzum8uk9xEl8ZgjI5nK4uWtXKXobnUVAw0UltxmXuRpEbTZpJJm26aUJJREVqvvUVipw1X0YXbWys8ecieCOZbCjAeUs1jmAxFcpGjKdn1QuNwEtdS9MTVFRr7TSnCQiGlryjQ2hSlOKQkjIjNSewQG1MmkXlMarr+B5h/GiZYhzfDancLpZODfRNKtgYx+FXoeUhtaJahthca/EuIQpiGQ4akGtKUrwpsq8A8GKy2DuF0Nm+Zm1NQFCx89qtufImcVKJnTMXCzuaOlMGH2TS/DPNtOvpIklpWha0adLhpPGR5e6sw7y8UlnRTK61w5pCdYgymUSWWwU1jlTzD7C+PmqouazWIiUqXEw81nEWbETMI1Jqeh2HUtEtsmXDUAOEHqVwjMhS0Ui/UblOy5FYxMudmxQbaZw9KULKF77IkpdJolqUpLZrMzRqM1aS33PeITs/fdRuMGVnMrPsGZNQ0CUHL4x8oVtmm23tDKYl1pGpx2ITyqjS1qM0oQV1lbxTI5IdkvV9fVngFU0xq2q6mqKloXF6o4PCqoK0fiHpjMqVbiiKAeU/EkcRFNpWb6Gnnj5RxltLhqMt5+bnbG5WMxNdZ7arm1FYOz2aw7MTFw8Q5AQanuRebjYtS23LFdDmk0qJCiSo0uIMklqSQuEMqKmgVBxZ0FVt7/ABxnHPpoNj8lob9aEv8AldqbPHmiy10BmUkuaejpNBYgUdLqig5XFYMk85CNRcMmISwtxM4SSlpSe8yIi8xDyO+0lzb+94qv8Ur9Q9a2zHzAYCYZbOPAHDbELHCjZHP5Ng9Tcvm0kmdWwEPEwcU3LmUOMuNOvJW24R6iWk036CMjFdIOp1e9UBzhpHku/VLRefSkqcmNWKzTYfzBqWQERGqlsXgw7DNRHJtLWlpbqZso2t6Su4RKK19w73l6zA0ZmNwhkeLNHzOCcRM5ZCvTKBlsX38uUxrkO0+7ARBtkXJvsk8hKkqsq570p4DreJubbKkeHc+QzmOw+Na6fjUMLZrCXuL+4LIiSlDxrM7mXNQQxJsc8iczyOYLT+spjU78znGL8bLKpm0ojZf7HpkCzlUK13gRXc5VbakuEpzmEe4ibRbfYBo+g0K4HOa1bfiwoZhJqNDSE6zVrsgrq1XNRGdr7zO/p824XafjH2hp+MfaLtArmFqoaC06CM9JFZKeJJ3ke6/RuLdw3cBXSi2nk0W16tPJla979XXv6w0/GPtDT8Y+0RRMLVYtBrsR30kVkpLcRce0t57j3eYWrYJxaXHCupBFoUaSum1j3Ha9rkR24XLgOYBKnLYqKQlW5RXK1jI99/T5+O/jvMUNpJ7i3FxNKdxGd7mZkXX09Arp+MfaGn4x9oigVOEK02GztxKxWM0qMj6ekt5WufC3VwFCh20qSpJq5pkZEarkZkVknv6SL997DkAKuTCFxpYJKdHKuWue7WfAzuZH5XE96rmV9xke8VJkkkokOOFqO52cPj18d/VvvuIi4ERFeAVcowBWEwRc3lFabmfJ3snfu4dJad1uHTa+8XKSSk6D8UzupJ8FH5/K+UNPxj7Q0/GPtCiqwtVve7WhLek7JMjTzj3W/s4Fw4WK1rECmUqToNSrb9xrM+2/G26xnwsVheAVcmELjNslkaVPuGgyMjbUszTbdu08D39tzI7luFyjuZGW+3UK6C6zAkkngJUtDW6FabKTMlKUo1JPcq9jLdYt5ebdfjbde1xUmkkrWalGqxEalKM1GV721HvtfovYV0/GPtDT8Y+0RRU4QrUsJbMlNrWkyMjTZZ2TYrERFwIrbrcOkyM94uJJERlcz3mZajvpMzM91+HENPxj7Q0/GPtCgTCFUAASqlxmhV76l8b31Hx6e0DSpThOKUs1FaxmtXQRkR8fOfp6b2IcgCKvSvUuI2t5GRrKydJFqMyJNjK1j3W3/LYr3sQqpBmVkmpFk2LQo026uHV/t0jkATVyZbFxnDJOxmtV0+Kq+8jIyMlX6ytb4xHztQv0kZkaivY1Gm5eKZ8TI+N/PxDT8Y+0NPxj7RFFGBqobZXuSjI/KK1+Fi+Uug+PnDkiItJOL0kVko1HpIt/AuHTb0Fbhe9wBV6YQrUtISkkER2LTp3+KZcDLq9BbhcACmhVOEoAAK1WgAAIgAAIgAAIgAAIgAAIrEsIbMjaNSbGoysrgavGPzX4n1nv47xUmUlvPeZGRluLcRHciLq3ERdZEXG+8V0/GPtDT8Y+0RRRhauKLgGI6HXCRmp1l1KkuMuq1oWRpIjJSVXJRbr2MjIzM73uY5DbIzUeo7q3md+nr7bn1c4+sXAFXJhC40QzSCJKSMiSnSlJHYiK5X3F1kRFbhbcVt467UWDOEtYzb2erLDKnpxG6NHfk2kcNEu6CKxI1uNmqxFu436zPcOzAI94phC6d7XnAL+Y2jPyUgv0QonLxgIhK204JUeSHFaloKlYKxqvvUZclvM+BmO5AGapwBdSgMBcEZVHsTWWYQUtDxMMrVDxDFOQiHG17rqSom7pPd0GReYdsbQlpxbqCNJr3rNCjTqPrPSZXPoufUQafjH2hp+MfaJAAVWFpVQABKlAAARAAUPV0WBFUBxm/oLnNqP0ELiUa0XTuPzgoJwnNXAAHfoEVSoQBapzR0GfoAlKXwK3pEkgaSpVwAAIgAHoBEAW61ITdaTP0AalLRduxH8YMtqjEFcAoVyLnGQGtBcVEIqlQqgKXMivxC5nw+kSmJtKqoAAKUAABEAABEAABEAABEAABEAABEAABEAABEAABEAABEAABEAABEAABEAABEAABEAABEAABEAW6z6iFxnYtwIRRBWx306TM/MOFDyiZNx5SUbuaajsXpPzDSDaObabCHJ8h7DPDJtmra7NtZd5w0SXesAsuHfDhHuV/iyMlecWJqYgSkPHFNAt3d67tr3qtESVmQjEedmgdZOgDtW6M/qun6Xlrk1qWdQcvhWU63YiLiCQgkedR2Ij+UxrJjFtoNn7gvMHZPNsa4KbRjXjQ0hQqLV2oLT9YQaZlc9OaHNlP3JxjJirMYqHWq7cmgolcPAteYmUq0qL+lqGJUrImFaDMm1HzibuhJ/5KbJ+kcbNXxc00l4dR1r6wut9lqAIHG27NHEPkh6PEdO5ThTPulHJVCRPe0BhpiBG/HhoCCt9aJIfqUn3RrkOqGK70m0prCSpt93j5Y04nsYcWYgnbeNxfJqM3TPoUozLtO4oRqfc5M3FOKLig1KUr+oRGMD1stMH4Au5ifZs4NHQqMdExf8As/0Xp2wFz4ZVcy7aU4N4xyaaPr4QZRaUPl6WlmShllUchskqOx6labFu3+bpt5zIh5OpTPZ5T83anMjmcTAR0N9wjYR1bTyP6JkRH2mYkS2eW3ixOwZmUJhrm1dianppa+QTPzK8dLy/xh3vEI+S/nG8s69cCadhmWYT5Lxu/P2abWsiXdNWHEMwwfIcn9x0HyU3RHcrgOu4Z4p0Ri/RMDiBh5UEJM5ZM4ZD0DEwz5KS8hVjuRl029zxHy42Yw0hgDhHUWNWIUemGklLyOImk0dPcfJNINZpT8Yz0oL4yiHWQ/vS0MzxGgXzBMh0m57Y4LSyocDkRTTVdrNxBERqWkiPgoz3Cpmm9ivfo3CIzJ53TPHY55s5ZhHjBg3K6ao+rpqUvkU3ZjVrfl7rqrMnFEZmlRe5PSSed1cBtXtLNrlhJkelL1B04puosQHmVKhZKwuyYVJcHIkyP7WnqTcjX0WGVbMnFsFodNZAiqybpSU3fefbJWPDMWITSg1dZOoda2tqnECkqFlL07rWooKVQjCNTkRHRCW0kXnNW7sMxqvi5tycgGE0Y5LP4UlVDEt+M3TsIqIbP0Pbm/rCD3MnnMzGZs6nXUmNuJMfMUqXqYlbMS41BQ3mbYSrSkvTcxjHk1Ic5Q/tZn90WrcsvSZ2/wA4efTt73l2GXhVX2NdX7LUi2X423Jklw0sh5DxHNTeRPdK2S5p3QnCvERxPlogIK30xI7VRHdCmQGqXUsz1dV08pzxTm0kJRJ9Pe63BAuhxbpaEnqK/ipWZl22FdJX5MjTzvcpSgu3VYa4XqtIfKF2MX7NPB1Gg0gviNd1Pr+i9QuCOb/LhmNhDisGsXpJOLJ+2NQ0wQpxo+pSDMlF/lEkZK5QtGvlLkXEuFvT0l2Dyd07UNRUdN4ef0nO42Vx8Iq7EZLYhUNEJ/om2ZGXaJBMhu3wxnwRmcHRmaI3qzpe3JomrZ2mUKX30zv9tT5rEfnG8kL2QYz8EdmErx++32Z7csiWdN2JH49oz4sijz2HQfJTigOlYG5gMLcxtBQOJWEVWQk3lEwa1w8TDPEq3xVlxbV8U947ndaC1uGWn0Dq2uD2hzcwV8yTMvHk47oEdpa9poWkUII0iiuAOICVZQAAEQAAEQAAEQAAEQAAEQAAEQAAEQAAEQAAEQAAEQAAEQAAEQAAEQAAEQAAEQAAEVCQRHccbj5IQZuGRWVYzM7afNbpMXm4RGVzKx8DGqu1Zz9S/I1l1jJ3IItl2sqgQ7BUhAqMjPllkZqfMuJpQnn+gtPE7ixGjw5eC6LENA3StnYljz94LVhSEo3FEiGgH6nqGknYtfNtBtfIzAhuMyt5c5+n7LYiFNFQT1iyikqPcII72N5fRxJPSRiF+PmEbOIt+azSNdfefcU7ERMS4bin3D4uLUfFXpuY+mdzyf1ZUEZUtQTGImEzmMUqJjI6JWbjzzznu7HvWpfQno6LCWXZBbF+SQMsl2Z7N1S6npi8hETTVHxrJGiCSfB59JlZbq+hB2JHTcedxPTbyWhhbkzyX35Jsuf9n65mONR8Z4zAAxxX9ukNHktTskGxczRZvUQtXTqDOi6TiOezNpzDny8W3/iWLkd/6VhJVgRsC8iuFUEiJxAkMdWkyS1qci51GqJtR+ZpskN/VG8MDL4WXNJZg2ktoSVkpQkiIi6rEOZCEpKyi1dWvfYdhIXfs+SGip618oXv4br8Xoju4uOYEI6GQ/d3u0nyWGJJs7ckNPwRQEsyw0WhovcnIWT/ALUj8PEDZa5CsQIJcJN8sdKt6+LkDLUw6/6zWkxsJYrWCxEdyIbL0OS+kF51DvReaFF40TsWv/sd+6ikzbdzh0lESiMqrKTXkTLowm9bdOTp1T8Gs/JQ+otaD9OoRWYv4OYmYB15HYa4tUfGyOeS5eiIhI1o+HltL4ON/GSPVYjceolne3EzuZH5RGe8jGuW0K2eOD+ejDd2R1bAJgp7CNurp+oodglPQj5eIZnbnNn0pPiOetW7MvMtrL5O3L3vg2+0NeCxptkjbzzHlz8xze39x5qLfYG5rMaKDzUy3LFLpmuOpGq0xL8ZKolwzTL32Wid74a3825bjIub1EQ3N7paxeisN9mtE0dL402nK4qyXSh5KT3qh0uHFPJ48DNpsj47rl5xqfsWcr+IeBu1XmuHWKEhVDTSi6WmDilqaPk3EOuNNtutqVfUhSFGZH0FzT3kd+3d1mYhIap7BrClp0/7oj5rOX2yPcaUNNMkZ/OnbzkOr4NJaNFmoUKMK0cdOwLzz7UE7YhvC+astrcD4THHDoc51czTqpVQxQMxjpVHw80lsU4y/CuodYcbcMlIcSrUldy33JXOLzjL09repsS5s/iBWVQxM1m07Pv2YTSOWa3Yta/GdMz+hHAugiGHCJs784StbBDZbSLNBJoPNNjdDNxVKSaaOwskkaVE537FsqI1Ke3HpRpNKdO7ndNtw73hjsaLaFnSzoWVHUd2EVO5cv8AZY4Q7KuHa1pPn6YTBxCg95zgRRoPeuj5CtjFmBzjsw1b1Q4qj6PiC1sTKOZM4iNR1sNHY9P+MVYviiT3AvYXZDMHZWwuosOSq6Nb/wB8R9QvG7r9Ldib+qNxpdKJdKYVMFLoRtlpCNCG20ElJI8mxFvLzHcc6WyIucZqPpNR3uPKZCwbOkmaKnrXYXy4ab8XtnHFswYEE6GMNN5GZWH4HIHknhYbvWFyw0UhvyU08wX/AMo6biHsjNn3iLCrYmGW2n4I1/ykqYOEUXoNk0jZM0EZW/sBKSSViGeZOSOmEFwUC9N55WLxsKeitP8A7Hfuomc1vc3coRLIyqsqeJrkO8TWpunaiMu93FdTcQhGpJelKhGDjbgRi9l1rmIw4xioeOkU2h96oaJZMie/xrLnBxHnSZegeqMkI1coSCSo+Jp3H2kMOZw8keBGc/Dx2hMXacQ79rvL5owRJiYJ/wAttwyM0n5juXmHP2ndmWmm1g+65e58H32iLw2LNNlrdJmIB+Y/G3rBGnvUB2QPaAYtZD8T0VRST78fTse+gqlppT2luLbP3aCvZK/OXYPQxlyzFYcZosJZVi/hbOmY+VzWHNxHJq5zRkqy0LL3KmzulRcTMt1h5zM8GSjFPI7jK7hhiLDriYFxRvU7PW4cyYmUMngpJn4qk+7SdzT2XzvsVtoHN8puYSCwqrWc6aEraMTDxSH3PtcvjVfa2opO8iQStxK3GR8dx7xqrEtSYs6b9Cj/AA9epeo8MHB7YfCBdsXou8AYzW4jh/mN11HOH+in6AcEJFpjTS/DOJcZWkjSaekj4bxzHci3DvjkKr4dOTqHSqgAAiAAAiAAAiAAAiAAAiAAAiAAAiAAAiAAAiAAAiAAAiAAAiAAAiAAAiAAAiAAAi+aOiIaCl7sTEuEhtslqUtR2JKUle5/IPOPtWM4cdnNzbzqsJZMVvUzIX3JTS0PeyUMtq0uvF1m64Wsj3c3dYTCbaXNLE5Y8jdRKkExNieVWtEikTyLkpDj5GlxxO/cbbZKO/AlFvIy3CATDLDypMXMR5JhhRkB31NJ7MmpfL2U33uuK5NCj+Kkj1H8VKt/SONvZNueWSkPSdK+u/s1XVgyktN3rnQKQwWw66AAKvO7LuK3s2D+zvhsxOKqsy2Ksg5Sk6OjdMoholu6JhMiIlX37loZI0+bUu3uDvOM223oSwwkktN2SaCIi3FwL9/HzjHuU7LvRmVrASmsDqChkogJHLmmFO2sbzhnqiHVWtc1rNSzPrUfAtwyMSCJzUW6xcOsdFZMhAsySEIDPWV4Jwm35nL+3qizsQ/dM92G3UGjRltOkq7gAANgvP0AABFRBGXEFISu5r36kklW+1yLo3CplcrC0kWPxjEKlzQ44ta6m3gfhuxjCnHZinWkVMmROSc5incpUGp9D/JGXAyStBGRnv4lvuIPO6oq2VOc7dFUO25qTJcPmnFpI+ahx+JdNReg0pR2Ce+xJTcjM+kebjuimtFVXtT6wg0O3Zk8jlMA2m/imllK1kfnuo+odrcKCX2yMvhqT3rlb5zUYWYA9xNaNzWqFYYPx9KYH0VjM7EGpmsI2aQ7LR8EqgnkIXbd1KPrE2/csWID87yM1hQ6og1lTmIz6kIL3HLwrK+jiWtBq39JmI785ODf2M7G3KfiYiA5NcZM6iVEqtY1HFPa039JNLG2fcl1aHy+NeHJuWK0mmZM9ZrS+xqLzWSV/Pb0DtbzRW2jd2JEGeBx8jQrkLvwhJ27DhuJNQDvFaKZ4r23gADxZetoAACKir25oqi6OcXG287cfOKEVukVMr9IhDoosBbQ/JHQmefL/M8M55AsNziHaXFU5N1lvg4xBcxRHvOx+6TwVvuPODX9EVZhfW02w5rqVuQU3k0cuDjoRzcpl1BaS4dBWJZeZSeI9XJkRERkRcCIz67dIho7oyydwtFYhSLNxQ0q0wlQOHK6p5JJERRhEfIvq3cVpQpozPpQm1rjlbzWe2PAMzDFC3Svpz7OHCBEsu2XXdnH/cx64K/K/Z2OGrb2rczYo50V5q8p8FJatmpvVXR60yyeKcPnvpI7svnvuetG6/DUlViItw3KIlGu5kfEeffYa5nH8v2eSTUpNo9TMmrxpMmi0qUelEQrU7CL6iNKuZcyPe6PQQp27HKJQeoyIySY2VgzZnrPBccxkV55w13QZc+/EaHCbSFH+8b1YjmO417qK8AK9t4DcryZAAARAAARAAARAAARAAARAAARAAARAAARAAARAAARAAARAAARAAARAAARAFNR6bl8otdWpDK1mZEZIM09gVUgVUKvdJ2PaqqzGUpgHBxBnCUrI3pjGtpPm98RSlJIz6Lk22q3Ubhegdd7ndy3NYpZsJjjZOZahyXUHKy71W4VyKNiEmhs/PpQly1rWNQ1x2nGKMRjJnyxNq5yI5RhNQLl8KRcOThkNsW9BrSZiWHud/BtqgMjP8IRwxIi6yqCKi+UsXOZaWTSC67XQ4ZekcJJNNo3jc92bW/poX27euYNw/s/y0jB918djWV11iVdE8qrfskaSIkqMtO4rdXUBEZXNRgRHxMzFTK5WHdUXxDRAABKIAACIB8AAEVGefpI+niPK9te6yOttpZjRUBuGptFYREOyo+GlpCG7fVMeqAlEwnWrghOo/QPIjm5qJyuczmJlSqdNaphXM3cSd/G1RjxIt5raR6Nwew/8VHin5Wrgr6vIgw2HW5SmbUPCH2C7npy8xZwxpckXsFEOGZFzO/IV09+7hqWXaMX9yt1f7D5264o5bqknOcOTdQV9yzYimFp+Uid+kxvbthMLDhthVGUr3sRqpWl6dfKxeJ3uTBfQSjEYfc41WJpbam0tL3XlaZvTk1gzSZ+Mo4blEp/rNI7BtZN3pd15wHU5x/Va6aYJa8UuRzWj9F6QwAB5IvTkAABEFFFcrEKgCKwjJtstR3GCNpLgAWY3JTXuGDcOh6YxMiciJTyiLqRGMK5dpRW6SUguwZ4dbJ1OkzMvQOKYQrcXCKZc3p0mRl5RGREZH6SL6TFqLBZGgPhu1rOsmej2TaUGcgn3obw8doNR+S8oEgqGoKMqWBqeRuqYmEpj0xcK6R2Mn2VpUXDfuWlPYPUZloxdl2O2BlLYuyw7w1QSGFjmz6SJxpKzL5N5DzhZ+MIUYFZyMRsMmIRLTEBVUQ7At+5Qw6ZPptw3aVJLtEy+wAxTcxB2fkmp2Ni1LepSaRcpPUd1JQl/lGiP/IWRdG6w4q68V8Cfiyrv90X2D9oyTg29cqzbwQxU+7U/hiNr+YG9bwAADul8YIAACIAACIAACIAACIAACIAACIAACIAACIAACIAACIAACIAACIAACIAACK1G8jIflVrNG5HSUzmz7pJbhoF55Sz9ySUKUf9g/UbJRcekY7zZzcpDlmxBnqVmnvWkZipKuo+9VilxwtLll2fCMafhw+c5o3kBeYavqjequsp3VUSajej5q/FLcUe81qWpZmXpNV+welLZyYfIwzyQ4ZUeTJNLh6Qg1voQVvtimkKUfyqUozHmbhUOzN9plPOU66SEkrpNS9Jj1YYWSuGkWHEhkcInS3DyeGaR1kSWiIv7Bxd0xxkeNEK+u/tOzBl7EsqRbk3M0/pa0D8yuxAADtl8coAB6ARAFpcpfeZC4QctKVG1AABKL8mtJ41TtGTioolRaIGVRDyz6CS0ha7n8iSHkPppl6u8b5bCvINxc8rGGbWk+K1ORqP7dRj1b50ajKjcoWJ9Tpuk4PD+cukq+4ld5PJT9OntHl6yB0uqvM8OD1KPJJapjiXJkKQZdJRTa1fJZJ9g9LuKcNnTUXq/LSvPr3HjJ6BD2leknalUIVTbM/GCjmWycJrDuL5NtJcTh2krP6Wv7R589jVWf2G7TzBacOOG23EVYmFUojtzX2FtmR9pD0wZjaXTXOANdUclrV7K0nNYZKC91yjLqfp1H2EPK5kTniaPzn4TzqMdNCIPEGUkpZbjReKaR/ZxFVz4jo1kTkN2up3hWryQzAtSWePw+RXraAC06jQZ+65tuoDOxXHmZFHFeiMIc0EIApe5c0xUQVJIGlAAUUZlwITTJSM1UDK5WABCKBHuhSgmKTz+PVFDMJbRUNJwcUqxWJakKcaUfpsm3yENmO5ja579oLE7Dxx7UcHPIONQg/8dD8nf0faTP0mYxr3TTTrUJjnhvP+T58ZT8ewtXRpQ82uxfKtXyGOXuZWauw2M+JUkIyI35DAvKT1mh1aU/5x9o4SEDL3ue0fN+y+1LVebX+zJDfEzLGsof6H4R5BTNgADu18VoAACIAAIxBRiCAACVKAAAiAAAiAAAiAAAiAAAiAAAiAAAiAAAiAAAiAAAiAACKhRUKmojtbpGJc9TbysnOJzbKbqOi5kaS//iuDLDaFkXPPh1DoWZiRRVUZfa2pZDalKj6VmEO0RFdRqVDrSX0iIjXCGW0WxsdzYNqwH6g9p3OBXl2pNSSqKVnayEx7Bqv1G6PVnRWk6clit9u8WDL0cmPKomlKwl7qHW6TmWplaDR/ue9xSrUV+Z1j1LYNVExVOF1OVAyhSCjJLDOES0mk06mk7jI9/Exxt0Q5hi4gRVfVP2oIsGYgWU+E4OGF+gg0rhpWnYu1gADtF8i4moAC03CQWpaiIrke/cdjVuK3SeniKsLq0ohICt5ZREZrIiuem6tyUn6ekhUnDsZqsREWpRnu0l5zvpv8ojV2uu30p7JrU8Zl0yzSuDqPEOFaabnE0fXrgpIpf8iZJUWuI6035vSIzZBt/NqDJq7ZrWNx3bmaCd1uyiLlTXeS/im0m275R1NnXPte0JdsWmTtFcqrmZy9Fmyccwjp8l6XxQzIjt1jXfZobQWidovlsgsZ6bgWpbOISIVAVbIic1HLY5KNRptcz0LLnJMzPd0mNh1alFdBFfzjm5qWiycUw4ooQad66GWjw5mEIjDkVrfteKrVR+zJxpnprUk00M9DpNJ8TdUlvt5xiAXYtUudVbU7BaXGyTvIVQmMtbgTDD7hq+qQm37oHqU6Z2UeI6Fv6DmLkqgUFfxuUj29RenSSuwRHdzlU2dQbVajotTSVew0hnMYZkW6/eamiMvN9t7bD0i64bBurNxP6vyXA3hPGXigM2fuvR3MYH2QgoiXGZ/b4ZSDt50mR/QZjyLTZLmFeZiJRpNpdNYhvkoi3aDhpgZH2E2VvlHryJJGpLhGd0nf0jyc7Rill4e5+cZ6W5HT3hibNtCSLoVEreQfy6iv5hjXBfxkSYg85tQr98mODZeKNRAXq8p2YJm0ggJqwsloioNp5tZdKVoQsj7FGPs9IxzlJq4q4ysYa1e0sleydCyiJ3eeCZJf06hkQ1Ga9Ftxjz6bBbGe0DMEjcu1lnh0Fp6qqja0W5y0kfE0kd9PxTP/AF8B+GWKOHDk/wDsVaxEkJzPXo7wKcMctr8nRr1X+QR+d0MbSar8nWDsoy9YI1CqAravGXVxMzhlFykplrXNNxJ9C1rPSgzIyulW4xAIVbVoU9+y1FWTdE0UrlkTRuZPqfM/L5W+u/yjsLDuZHtaSEcuwgrlrWvRCs6bMJgxUXsbUVzsZlfjo1c4i85dHpuKovp3iF3YhbdGqYmqZXlCzm1emKh5g63C0dW0zeIlNPH4sJEue6Q77h2xEn3VxNAlaicNLyiTzbkVuN/FO/UOetWyZmx5rBFbSujYesLe2ZakG05cvhnMK8AAatbMOBUPndPDrB1vhUwRlypS+cGZeYzZHU+5pUxC8zFfGjh9h8Kaj8/fB+sc3dMFQpjcxOHtOJUXKQVMR0QpN+KXXUpL6GzH6vcysgciMVcT6jaIzTCyOWwylnwutxxZl2JK3yjhnHHfEU1fsvtJo9H+zFQ62/nFUyhFYrAKJ1GnnFvFqnUspU7FOk2hJKUaldCUpuZn1DuKjEBtXxYXNaCTqV4DquH2NuEuLL8dC4X4kSWoXJaskR6ZLMERPepq8U16T7S4jtOo1JugyFcRkSESHtII1a1DIjIgBYagqotJxO4iMjM/GSkyNSf8kjO/aLkJUZFrMrmqx2EemyU2meZfOZm9xnwPxrdkqZHQnK+xCJbAFDup0Ry4ctSyUd+Ykj3W3+bcL8vITEzBfFaKBgBNetYcacgwYrIbjm40CkLAaaQu2YwejdpqvZxsYfTbvluLcla6pNRd7+yiGuVNjTa+n3F+vfe24bk6jMjJJlqIUzEtHlQ3jG0xCo6xtV+BNQJivFmtDQ9SuAWp5Xiq3oFws0OvJZGWpAFOffoFTMi4mIFUQBQtXSQHq6ASoVQFE6uChW5dYakQAFDUSeJiAfdqclAIdoVQFvKJLeZGHLI84mrdqE0VwAAkCqlAGoG0d2xOC+zXxApzD3FDDWoZ5EVJKH5jDPybRobaadQ2ZKvffdQw3hT3TzkUryroSmqzpGqqTh4p9LRzeYwyXYdgz904aCLQQ2sGw7VjwBGZCJadC1cW2rNgx+JfEAKkjAfDJJ/LamlMLPqdjoeMgY1hL8HGw7xKaeZWhK23EmXElEr6B9qtVuaRfKNU5rmVqNBp3rYtiMc0EHSqgKHq9zYUInOkyEEECqqqDrVwIu4VkJ1GW49Kkn2kR7haRrK5qIrF1COnZLbTXM5nXrzGmnMZoqUtw1Az+DhJCUpl6WFck69MG1E5vUSztCtmR2LeausiLMlLOmJyE6IwZNpWvWsGYnYEvFZDcc3Vp3KRQolvTrVYuhSdZbleTc7bxV9pt5BsONkpCiUSkqQZkZKMzMuHnEQO2U252aLKPnTjsvWWCb0+1K6cksGU9emko76X7IPJJ0yLnkXNaUjda5Kvv6Bql/GW9pte51BRX5Jl+kHRylzbVnZZkdhydozWlmb02bJx3MINW7F6D1YWYfOqs5Qsrv5pej80frQsFBwcM223CJaaZRoabS3ZKE7rEREXRYrDzou90nbT5x7lPsqo4j+LSqbf545k90pbTttrknKjotZfHpRN/ocGT6g2yMxhHeke/dnRQ1r4jnaNuW3SvRhzur6p+oOd1fVP1Dzpfxlraa/8fUT+SZfpA/jLW01/4+on8ky/SB6iWzzhvWP652XsO5ei3SpdrFe6txEk72GmW2X2nFPbPjLu/LqSm0O7iTVMK/C0lLkuEpcGlSdK45RX+5t8SUdrnwIRORPdKm08iWHGSqKjG+UTp5RulEkpPou4NNcdMe8X8zOKEwxbxvraOqSopk4nl4yLI1EaS+5NpIua2R+5bSRF13Gzsq4keBN8ZOvAZ21WBad74EaXwylS7sXx0TRWKWYXFaFoujpRMaoqyqZvZmFK7j8bFxHjqUo7mRr904e5PmG3WenYYZiciOVuV5la2rOUTtPfsPDVXKZShZ+wqn02bUbljJxBO2QZkReMQka7n62UR5X8N05scdaZNrEGq4FJyKAiGftsilbu5JHfeTrxc9R35qdxEQ3bzsYJwGYvKFiPgjMYLvlVR0fMIOGQpRkSX0suOsHu4Gl1DZkfHcMu0b6vlrXhwJWmBuR6+zYsSUus2Ysp0aMfvDmoRe5m8zkdhNnkiMDJjMyRJsS5I7CMtuLslMfDEbzJ2K2820rbMzuZpsRWPePQc1qSo0qP0DyQ5PcVJjgDm5w6xcSs2nqdrWXRMSvxdKEOpbeJRdRp1kfDiPW6w63EvcowvWlaLtW91cjNJ+i1u0ae/krDhWhDmWjJ4r3rbXNmXRJKJLuNcCjx7p0qFMo2aiJbqMjm2IUra0mfjEgn3TIv6pDQ3uW+mETbP1UlTKbVeU4bRhoUR7kKeiYds+jyUqsNtu6uKhVC5Q8N6d5exxuIq3zRfiTUC79HPGBO5PKeVEY9YtVObZmTFIS+FJXQXKRijV8tkn2DY2bSDcWM/n1/Oi186OOvexuynkpyTURJuPMXt36O+wrarYuQho0lHzKCmBGndq74gmHUqL+tY/lHp0NJGnSY88fdONELpraUtVMTJE1UFASuK1kXFTaolo7+gmkl6CIae4MYNttzPw071tL6QybMa4fKQe5TB7HKsF15sxsGZ8p3U59iDUKtSjuaVMuKbNPYkhsuR6nyQnjYaH9zj1udX7Limpat0zckNSzaXrSfQnvg1pIvPocIxu7XFTQVD0dOK2mSiTDSiWREY+4Z2IkNIWu5/IkhorWlsFsxWDnuW6s6MH2UyKOavM5tw8xEVmH2lOI03h4xT8spWYppyUoJXMbagCJCyLjxiDcV57je3JL3PRgHmB2bVPV5ilFTSVYm1pLjnUDUDb6tMtQ6SlQrK27WNo0kk1EXOPVuMhELAey+OmODSolKlR1aVe2pZnc1G7FxSVX+U3iv6B67aHpOX0HQ8loqVscjDSeUsQbDaTtybbLaUITu3cEl0cSHfXonY9hWbKQZR2EkAnuXE3ekoVrTsaLGbUfuvJXmcy1Ys5QsbpzgbjJJXJdPZHE21t/c4hoyuzENOFYjQ6nnJt4ninvE5OwP2rrObnCmHywY31FqxIpKCIoOJjHLO1BL2+D6TMz1Ot+7SVtSeekkluHdNuDst4HP1geWJWFMoZTihRkM6uSPERJVNYcj1Kgl7t6jVzmz3ER9Zbh55qIrbFHL9ilCVhRc1mVO1bTMy1Mut3aiYKJa3mlST3ksz4tnuMt3DcMqG+XvrYzYTyOOGjq/cdSsvbM3WtJz2/wyvYQZrSZ6k2sV1FpO6S7APVbh9U/UPOdDd0rbTuHhm4Y6koxw0N6FOOUok1OF1qs5x7Byfxlnaa/8f0T+Saf0g5c3BtrURvXQtvnZuVQdy7nt+q/YrPaGzKToiDcTT1PQUEgkGR6V3W8srX3c1Z9hDbHuZKjvY/CLErEFxtCUzCpoaBaJSyI1EwwgjsX9Jaunq+WGHHTNhjHmKxYnmM+JsdAxE7qGNOJmK4eCJDZmZW0pK5mSSLcRXM7dIzZlO20udfJfhaeEGB8fS8NKFTF6NcOOkXKvLdcMr3WTibkVituv1mY5WU4K7yw7ZdNxS2metfSV6ftCXGmuCOBdiQx8Y1sIOJbQVaauz7V6fE7yuojv6D9QwFtIIXNHVGU+fYc5QKdbjayq9aJIxMlzBLDckhohVnY81HbUTbRX0kfjKTxLccJp90sbTQ9/s/RX5KF+kH7mGWLe2e23NSRssobFZUtlFNQiUzGIk8V7EQLDriboubajUtxyxGadVkoSW6+8dU26E/JDjpmIxrRv3L5rfeeVnGmHBYS49SmY2fWQrCnZ9ZeZXgth7BsxUy5NDtR1B3olL02jf5R4zURHYvcp6POM7kpLSCJCiMzLmpNJkaj6yLqEJWTjOVn32WOeGn8lu0CqaNnVHVZFw8NDRkymJRqYY4lRNw8Wy+ozVp5QyJxJmrSXVxG4m3f2k1aZDMAJVReDMzRDV9XTzzEvji55yyAY3uxRF0q5yUJ486+4+A1M5Yk5FtFsMPx8YKtcNBAWxl7YlYFnueRhwEBw2ErfQlOGZJSkrkveSiMreex2uXykIb+55FH4SfM1rIrGcTe5cf8AdZ0YfwBwS28eX+lIDaCS+fVFOZOylucTmmJzUrkVER8tI9Tpqglnu+17ySjSd953LcMj9zS1jC4jZ58fsQZXCLhmJ7Ju/wCHhHzutsnpkpwiUZbvFUfQNzCskWfZk3SKH0DRkddVqnWn6daEqHMLTUnuopJWtmjlOhs669oG1Qb5YguQ5pU4T/8AcpvGjkzidGn7safteq9um194z+j7W0p++lSlW0qSe4/T0iL2X5vMyzndGrmVpWL01PD5DS1JpW6O9rlKuW4adX3Tn8eIyLtzdqXWWRPDqR4O4CPp/hJrhpTkvim08ocrgEGlHLJRfe4txRIRe+8j3GNJMWXPzczLQXRMRc3LUGjZXZ1rbwbRk5eDGjMZho+h6yt/9bxlqSgrXtc9RFf02/1C4lnvuabkdjIlbuF739HRxEAMdkW2/wDTtCrziIxGq5MyahPZFyVJrNxcwRD8nyl+9Tug16f5Ik3v0iS7aDbTGKyE7P6lsYI+FRMcRauk0DC0/L41HJ6pg7BoN+KdQRlZLJqPUVy32FExd8MjtgwYgiFxpkdiql7aESC6JFYWALc5JvJXpdbUR2ukjI+d5t1yv8ouNTS9xKLUnctOveR+i3Aeeuj8u23qzdUArPBIsQasch4pHshKoYqpKBcjWdGpPIQiVEg0r9zdPymN+dhXtYa8zlQU5ytZoH/++bSLCoiFjohsmnJtBIUTbutPQ+04adfAtKy5paTM705dqJKyjokOIImE0NNIVmSvDDmZlsOIwsrorrUjKXyVfnERJTde4zUj0pIvovcUVEElfJoWhZ6dViWeq39EyK5+a4hmz/Y+51NpBtOprs28reMDlD09SLTyI6Jh5o7Ck8uGbQqIi33GdKz57iUIQkyPio7kNhdjvgHtSMruOtc4KZqK2XUeGUogkqlM9mMwcilRca4WtBwinFGvSlHjko1b+FuAxo1hsl5TjokQB9AadRWTBtczE3xcNlW1pXYpGRYpRkZJVuM1c1JFcyIXaubqGve0uz0SbZ+ZTJ1j1GwCI2bOutS2l5W45p79mL/3IuJHoQRKWsiMj0oOxkNTLwIkxMNhM0lbWYmIctBMV+gLYFk4pSiQ42RGpN0kZcS6r7yv8oqokLI1NuEpJq0oURHvP0dXnEAuGmVjbm7RSizzkSvGyawMPN3VREhg36oXLiiySVzJqFbNLaULLxTMj+Ubj7CnaY47Y2VvVWRTOZFuuYgUY0p6XzONIkRMUy0rkoqGeIrEbjSy1moiSSkKTYr7xvpy7ploLorIge5ukbO1aSVt4R47WuYW4tGWlSZIdNe9TKisXDTclHwsR+nm+kXIJS9xNHv4c2xq81j3X+UQyZ/Np/m1ys7YSqsMsO6lntRSdMihoKmMPYfSbD02ioFJwxqIkko0csvWoiUR3I7GQwpnHyw7cnLrQj+enG7HqfH3rEtxM5aktTqWcpQ4aEJUqGRZo2yWrfzeFt4yIF14rmwzFjtbjFRVWY94WML8EInCaHuXoGQo1pukiPcZ7juVy4pv0GLhq1sfc5lXZ6Mi9NYw4ipbVU8NFPyeo4lJaExMTCOqTyun4ydJn1mZ2sNpD3qtcc1My75SZMJ+kGi6CWjsmYLYrdBChG7qBlUDN87OBEpmEOlcPEyFUPEtERJJbapowkyO1uJKMd72y2xfyd4P5GqgzN5d6COk5/RsPCRkVCQ8YtyHjYdTyGnG1JXquu7ibKM7bjuRjHvdSc4Kmc4GClSPNE4mW0s/FqQa9JL5OYNOaSV5+TUXDqGOM+O3Xxg2ieBbuT/BrLi9KYSo3IZiZlL4xyPjZg02sjRDNttoKyVrIjNZl0FwHpkhCtB0jJPgPIhiuPPKgOa8+nXSgnppsZoLssOW0KSDudrFiosT9l/TUHVES6+7SU+mUgg3HVajJhh0lsoudzMkIdSkv6JdQ3j5VxRWSSTMt9kXUdvPYub9I1G2XuBj+za2ZEmlmOrjMqjpTLYyp60bUq/eLz/90LZM+lSGkobM/KL5BGenE/aybdHF+qaiy41jH0fh5TscpmAhIeeKl8HBtqJRsMuOtKJx59SCSozLckllzRyzrMZatozUZkQMgsdXFq7tq6CHaXJklCgubiikVw66KexJKbSXKFx4GR+uxn2AbqSUklHbUrSRGW+4hXyIZ2s92zdz6SDILtCKji5tTtXxTUJK4yZxxRioZcQom4WJh4kzNa2VuqJCkmZqSfSNoNvltMq8yOYMyLCfAib95V9XhvLbmDSSW5LJcyZJcfSR/wAoa1JQniV77jGM+7kyJyHLQnYmvFQQciO3qWUy25b0J0xFGEtIBB1VUgprdPUpRaUaeOg93n32uXYIaO500pXi3mgJREVqullvwqcjF2BuDW3Zyh07AZ/I2ZVJOKdh20zeoqUnFTLjIqJld9auUhXDM2z5PfpSZHfzbhkbuamcw9aVzmPqmUQjrcPM5zI45lL6y1Eh56crSXDqMh0shZTZCTmCIgePdGR61oZq0zOTcuXQyzJ2rqXWsx/c620ZzJZgqxx8qXEfDluPq2oYyaOMrnESZtpdUZtNFdk7EkrISW+yUkW/iOkfxWzP8e/+EvDj8YxP6EegI0pUWlSSMukjLp6/SK3O1rn2jWQr8WzBhCFDIDRoyW0fdGyXvxuaSTpzXl6z17IPMzs/oWnI/Fyf0xMoep1PtwL8hiX3UodaJJqbVqaLeZK3egx0HKZkWxJze4zwWBdFVjT8onMyhH3oJ2exKm2XFNFqU3qSR840nu86VCezbv5fCxtyETyeSmWqemdExiZ7BJJNzJtkzREcd+9pS1la29JcS3CDPL1jLPMvuN9KYzyF10omm56xGrabXvcbNV3E7rEZG2ZkZfGMcva3CpeezbUa2owHqC+mODTgA4PL9cHs1Nhj/ToZeK48q0q3LYto/wCK25+DLUWJ+G2/h/ulE/oRb/Fbs/n85WHH4xif0Innw6rWQ4hUJKK4p2NQ/AzWXNRUG+jelbbiUmSvp3j9zWd7H8m8dR7QLcIBxDPqXzNFuRY8GK6G5pBaaEV1hef9ruWbPybqUPYp4ctIPiaplEn/ANSNx9nf3OJhBlkrOBxqzI1fDV9UMtWb0tlTMIaZXCvl4jytRGp9aPc8CLpIxJupJmRESj5ora/jqMzPiq9jP5S3l8gxZ6+NuT8HinvAHUFkSt2LMk4vGMbmuJLaVcxZmaSMzIjVu37j7S3W4EXCwvNtC0KbdTdK/HLr3W3/ACCppJXENJWtcxy4IL6ka9K6AsaWYQNS8keefDFWDGcfFPDEmVN+wtazFlhBbjSg3lrata3QpI9RGSbFn+HDJ/hfi0USTzk/oOVxTqy48scO2l7sWSyL0b7iAPuhnDIsOdqTWscxD6GKll0unLfWvlmNKjL/AC2VkJc+55cR04gbKyhIU3tb1LxsxkqzWd1WZiVLSX9R0uwh6XewCau5LTQ00p+pXn923CWtyYlzrWq/da085Oh8D6ZS4X22dTuJcT08xhhsj+sY+XuSySaZRjXUvJ7++pTCoUfC3JxLn+cOs91oTpLmJmC1N8oV2qfnMWpPVriGEkfakxlPuT6Ud75ecV56SD/uqsYJm/RZqGd4f1yFUQiBwftI+bR4lS37y+ROz9lLEpdjtYQhd1j0O9BYvYQYlIhyJuOp+PlryiLxzaiEuoSf+StXaJvFFqURXEW3dVuHJz3KPQOJbbR3p+unYZazLxURME55utkrec+kcnc+NxduwSdZoe1dHeiFxtjvpqzXzdylV8mbZVMScO3XjWuS17DxyEqPehuLhkpK3m1MK7RuLtbcUTwe2beM1YtxPJufYLFQUOoj93EkmFK3xtTxGXo6RGR3J3iK3LseMWsJ3nzL2VpSAmTDSj3KVDxCmlW9HLp7TG1HdOmKRUXs6oagWonk3qwryBgiSR71NMJVFLI/Ndsr/IN1akjxl9hB1OeD+61UhOYLqOeDm1tFD1siMMDxW2kmD1HLY5VlqrmI2KQZX1MwqFRKz333FoSXyD1QmfKOK1b79Y89HcxmFzlZbRGMrh5lLrVI0PGRaVGX3J55zvdHbqX57EQ9CyE/bFLvx4Cq/sw2LajYNcmNoq7mw8NnuiUzKpyCEGSklwMj7OHYI89p7sCsJM8FWxGOWD9SQ1DVzFpM5q73nqgJq4fF10kkSkOfGKwkP0+cxTk0EsnCIyUXuyM7n6T6flHHyNpTVmzHGSxwrppyz5efgcXHGJQAu9y0Z9UvOJRilhwaU+IZzGJuf/uRb/Fb8/X85eHP4xiP0I9ABKJDV1lwHRa+zL4C4VTNEhxIxbpySzBbCXkQcznDLC1NqVpJwiWoj07lf1THSuv/AGxDaHOcAFpZe4tmTcTBAhuedgqfyUG59y1Z+v5ysOPxlE/oQ/itOfv+czDn8ZRP6ETm4c5i8EcW5s9I8NcUqfnsXDQ3LRMNKZyy+ptBHpNZ6Vbk6zSn03HdVajSZt8fOIbf+23AFrgQepI1ybOlYnFxobmkajkfNecPM/3PpnGyo4DVLmFr6u6GjpNS0AUZHsSmYxC31NmtLZaUqZLgpZX8w7xsqIfbR05lkOY7P7D+nYmi5lUUS67FxkRBtvuRqVIad1JWu5mRHYy4ERFYiE4eafA+XZk8uVbZfps6SW6rp6Kl7Lrx6tKnGiU2q533EsiP5BCHs0dqNWuxoqSu8mebPCGdx0th5+4+3CS5Se+pdGlpbeWknDInGHtJKJxPut/mG8krwWhb9lxGODXxA6tPwrQzNjyNk2jDeKtYda/fzeZFdvbninFLTXMDgxI4l+kYk1yuJgZxL4daDcW2pZGpC72SpslGXQkztbiXa9uzBxda7VDLfQOIpJKBXJJI3GQrljRyjs0Wp/5DNNjvfdYfnq2nedPaubRjDeQ5G0zSg6fpiM1vuLLvhpuEcK78XHEmyFJ0c0kWJXnMZU7pzy3YgHL8Ns7eHsE+tyiYhcvncRDtmo4VtT6XoeKWZXNCDU2oviks78biYczHFpQJeawN91wDRlhJ60iQWehRosuCfeBIIrWilpclkGaDhO92jheRNk4ckpsTdtPJ2te1ujhYQ3dzpyaUU5tDsyVO0+lCICCaeYhUNeLybc3WSSLzaCIiH6p909Siscu7VE0NgJPojGScyxuVwKWlIXALj3G+RTENqI9audzuTtqv7odJ7l2gKklGb7GqWVm2tucN0821M0Pnv75RHKJ09RGfFaj+TtGrlrMmbPsqaMfKpFM9hqs2LaMtPWnLGFnTTlRdslW7url8i+8u/wD9IOv5+IGBxJ7piwworEMm4iTQJ023Cw0QRKQdmIiJRZPAyW+lO7hdJDsErJsu6uHdLhXOGcsRqK1/YK/G9+O7gPo7o2y1YrYZY34e7TTA2XOrdplMNAz+LhIdSlQL0M+uIg4ldt5tGhxTR23kZFvGwbFgNn4EMke/Aw12H91jxYcYykWIBofUhTAkwltZLSpCt9kOFa5Ha2jeV+G70CFnumH/ALrc6+AuFtQukinYqCbTEte4IomYttPkZdF0bjtbcO0zLuqygIjBJxEuy6zhvEhcq5NDSoxv2NbjLaeWNRHypo5T3JFqt09I7rt18mOJmcPI3hxmzoKWvTOtKFksPMp2zL4ZRPRUHEQ6VOraSXOJTTiSWkjM7Fe9+I01l2fGsi1GGabhBDqZ6zoWfaM7L2pZxEA4iPioFJ5KZHKqelUPI6eg24WCl8M3DwrUOoyQ2y1zUtkm+6yOFrCFmSymWYPd1RuSbC1puGhZxOTdmbEGi6VrjZMbsUSklayjcNThkW4tR7uFuyYD91J0lS2WuApzG/BOdTnEWTSzvMo2Ci20S+ZPtJ0ofdcPnMmrioiSu58LDi2CWXbG7NXnSrPavZiJVEQ7L7kYVPxL7BpTGzCKTZxUPfepiGh/tSV9J9fAZMpIzVkQ5uLNDCC3CM64jtCsR56VtIy8GAMRDs6fK3rX3bWfZyZx8A84sTtO9n/EzKLjYx1uPqCWycicjpe+TRNOOEyZ2iWHkJIjLotc9+8Z32P+21Tnwqx/LNj5RUPTuI8DAqfgnYHWmHmyGuc6RNOc6HeJO5TZqM7cLDpj+37jsAc++ImXjPHhdE0XSUreKHphcEx3w5DmS+c+84R3cafb55G2nSnha4wdk2xAobPv3Qb7ZnKtRUZK6Hkstfi5xHLhCZTFLQxya3lpSZpQp5zo4mQvCVizllFk7Cyawua/V1AqlsaFLTwfKRKYn0c3rU2xJJJCIXus2cTYsL8FqVQtSYCNqKbxLpXsXKtQ7CSM/PodcIv6RiXpd9B2+QaEd0N5L6tzb5GUVPhvJ3ZpUGHc3Oew0thWDW7FwJsqaikoIt5qShfLEkvGJq3Ecvd6KyXtqC+J8J16lvbehRZiyomDStbcLXe6W6Zwyp6m8OcNaXap6CkEMxJ2moqXklEMUP8AaiK67+JxMjvfq4C7Z+ZDtqbT21fled3NdhPKpXDzRuObq+aS2cwqkKJUCpCCU2hdyuokGq2reXSOuZNO6W6PwTyzyXCbMLgzPp1VdKS32PhJpKnmibmCGSs3yxLubLhluMy1l1EQyNsPMfs/GdzN1iZmzr2p4uX4VzlREun3mzcgnIpvSmEhoIz8U2kp5y0GRKueq9x18/DtGWgTLokJjBt1u7PzXMyxkoseWaIrnH/57V0XEaRyue91WySHnEGh9uHcgYhCHCuRutSda21H5yUu5f0U9W+RrasS2BmezaxuhI6GQttWG8yUaNJFvQ0Ro3lv3GkjLziO6snEn3VhLCJZErkmStusRlJd2+9/Nw4iRbakvIb2cuNiXVEX/e1mh2M7F9y3lq6+rcNVaL2mfkiTUUYNK2Ug17ZeaqKmpO9aydzBpNezqjNSzO2IMwJNyLcRIaMy+U+PpEjJ7nS38SEc3cwqiRs7I5Bkd0YhzFKi3He7bWk9xnuEjLvNLWXEhpbwmG+1YuHUarc2G5xs+FiGqiha7pEQxE7RDLfDRsG0+ytiHQ8w+2S0OoOdQ5KQpJ7jIyMyPzGY6PiVKYvYUbZWDxLhpOScJa7eW8RoZ1IhJREO/b2W1HvQuDXziIj1G3u3nvHee6PF8ttFMthkf8lDajRYyT/u5DlvuZW8Uz+Qb07aDIYznvyYzinaflaH63pIlTijVrItbsS0g1OQZHbg6glI6jXb0Dq5S0my8nKwXP8Au4jXNI2VXLzEg6LNzMYD3obg4ddNS4ttnVy17JvFGpaImqYiFmVNw5IjoNWtKoSIfaM3CVfnIWhSeHWe8Rl7Ltrbc0zlRl8ZkLoSm4igZjOo2Jai34yCTEPRffHe76lEatZ6eSJO89yCK2/eM47IvHjwiuzbxC2WeLc8NirpDTD8FTq5g6RKdl+sjhzUR85Rw7pElRWLmkRbj3jBOzC2tFUbI9qrsmObXBmeRsJLahfiIdmXKQiLlUUpKSfQSXDInGHTTrJabc5Sj6bFdkZaYlJWNKQmh8Rr64cs2pOTMKYmoUy5+FrxQmmYX7+ZzIjt5s6eJFGV9j9glJX46jY1CpZHy6cy6HUTaolmIO60LuVjTdNuB34cB2rbKQSMQtuBgDh9iAwSpSbFNE6y+RGhSnpi8p1BF8ZaUaiO5D5KB2kWdnasbT/Dw8m65pQlI0k46mOQ8ZPsMS900uxsVG2sha3UpJttoiI0HwMd77pry94m0lW+GGf7DGGiFLpSKals4jmGTV7HxLcR3zCxDqi8RtS+Yavc3F6HHmeUoEvMYGnC4NaMsOJWnQYQkokWXq4BwLqitaKXeZyqDj4CKhZlDsuQsS0pt1CiIyNozspBlbfZHC+7zCGnudKCgKdxVzNyWQp0wcHVMrhoXQrdybcVOkotbo02sP36t7pslOK2Xz+DrBrL/UicX6nl5SmBba0OQJR7pckt1haT1u2VvJBERl0mY6V3MwU1kE8zASypGleyMPH0+zHocUSlE8lU25QzUR2UZrNW8uoYln2bN2dIR2xxhLi2lTsKyJ60pWdm4JhmtAdXUptwMrlYAO9tw87Xer8ms6Uk1aUpMKTn8EiJhJjAuw0Uy4VycbW2aFEfpSoy+UeX/NNgTOMtGYGrcD58wafYGbuw7DiiMtbClE4y4fWSkKTw6CMepJxBuJJRbjI77hEB3SDlNVLaop3N3S8u+1xaSk1Tm0gis4Rn3q6Z24n9yud+JDmr0yJjybYzRm1fQ/2cb3iw73Os2MaQpoYc+cMxvBI3LPnc9ubL+GDKu5gNUk0U5OqAi1wzaXTu4uXO61w57+JFZbe633Et28SCmRKd48B5vNlPm9PJ5nHp2uppGqZkM2e9iaiSoz0Gy+stDh7/AOScTxO9iv1mPR1Ko1mPhmpky6SmoprlEOJsaTTwSZb+CuJeYX7uzrZ2z2g/E3StDw83NF1b7xY8AUgzHvt2Yj8Y7jn3r6wABvl4sgAAIoMu6usNik+YTDHFeHhiSmcUjEy11wi4uQ0RrIvTodWM3dyi4jnNstGJmFb0RrckFasxzLaj8RqJhEpIy9K2F39I+/uqzDkpzlPw9xQQjUdPV0cK6srauTioZSU9HSpreNde5TcRVyTNBiThi8+ZInVEw8ew2Z7lrh4j/Ul1X0D09n+OuJU6W/oaLzk1k74gan/7/NfJ3VvOCi84mG0nS6R95YaOGpHUbkear/VP5CG1vcsEjXL8idYTwzsUfiM+SVH0pRCQ9/rKMaQ91Az05jtHZfKElfvDDWVIMupTj8W4r/5RIf3M5Iky7ZlQswNJH7IVvNXStwMiU23/APIItQcVceA3Uaeeaqs+sa90WmqvkpBf5QabbfDC88VdltiUyyzykRT6YOdQ525yO94pBqMv/wBvWR+YzG5Wkr6h0TM7hc3jPlzrzCbk0rcqSk4+CbJVrKcXDrJPH4yiHn1mRhLzsKI3U6pXa2jCExJRIe0Lz29zxYppwy2pdEy2KiTTD1XLZjInN9kqW6wp5ovTrh02v0n6Bsr3WDi+cxxMwowIh390sk0dO41oj3a31pYbNW/jpaXbzKMRk4B4kVBllzIUjia224zHUJWcLFRaN5HqholPKt2Kx7yQ6njwMZo2zWaKS5uNoJWeJlHTko+noJqEl0lfbM1IVDw7DRrUW/gazcPd0j2eNZomLywJwD3eLrXrXk8OfEOw4krX3i+ncpB+5OcI0QWH2LOPEZClqmE4gZHCOkXuWG1PufS43ffxuJfyLQQ0u2CGCTmCWy8w9TMZecNMKrbfqKNJSbKUUW6a2zPdxJgmyL/Yhuiu+k7Dyi8kz6VbMw8GoGhelWBBMrZUIU0qoCiTUSbrsKcojpOw0INXUW8JXw1FPIGQSqLmk0iENQ0Myt119Z2SltJajUZ+YuPnHmk2hGZaLzZ5uavxhcinXYFceqDkZLcOzUvY5iEJK9t91KV1qWq1i3FMFt5M4UPl6yluYYU1NktVRXilQEClp2y24NFlRL27eWojJBHwu4XGxiD3BDCSo8ecYaZwYpNnXMqknbUuYPjpJxZmte7yCJa1H1JMcXemafFiQ5CEdGlfYP2cLqwLOsmbvTPABoa5ra81ubndhOvqUwvc5WWFzD3LvOcxM6l5NR9bzFTUrUZWUmXsmaUWM+CXHEqX5z0+g5IysykzUordA6rgrhVTOC2EkhwnpOEJiWSGTMwbCU2uaWkkSOBEV9179Zjta20rRoVvIdVJQPQpNkAZ01r5jvnbz7z3omrRePdiPJA2N1K1SeXsaVmRJPd6L8PR0DD2ZTIfk/zWxrEzzBYByOpI+GQlDEyiYXTEpQlWokcomylJI+hVxmQkkktKSsQqNhAjzEu7HDfRx0kZLk40vBjtDIrMTRoWOMAMquXXKxTztMZe8IZPTEJEq1RXsdCkTj53vz3FXUZea9h3mo6ap6sJFF0vVckhZjLY9lTMbAxrJOtPtKtqQpKrkoj8+8rnaw+4iIisRC02+dq1mKTFjvimK95LjrOrsSHLwYbOLY2jVgbCfZiZD8DsSCxbwvy003K6gbdJ2EmCYY1qhlkViU2SzMkKI95HxuMnUVgTg/htPJhU2HeGUjkcymxqOaR0rlyGXYq69Z6zSRX528fJjZMMa4OWSSWYFMStMymM9QxMJnPIFcTCS+CJl5xx5xpt5lbm9tDSUpWR63U3sm6i1oqzNxnMpnPtTeSH7KMNHlVBJlx/2S/YJMEJh9MPFP6O9/ZY9W6G035VP3S9ubv2cNk/aLC5z65EkF1MhrWXI2GI1XS7WNwgu66N0lbRNYG4OIxLLGL+DGRFVpEZfZGUsb79O6NB/bra/F3ceA/bndPyOqZbFUzU8nhpjLothTMXBRrJONPNq4pUk9xkf/ZYdRwWiMw7k8qWUY8LpyKbgY1hNOzKmZLEwLcZDqZStanEPxL+lZOGpFkrsRJIzPnWLvxNucoThMq55XSWk+Fuky4GR7ukYj+ObRrnZtHukZ5KzEgMgucygNc8sxUrXKSbI/Zz09Wya+lWUqk0xyHuVbach1rhkqve5MGo2+O/ekbDFBQzUMmEUwjkEI5NDJIIkJTbSadPCxp5tuFh9K4SLNW5diPhz+H+28ad4f57scpDtDo3JVj4VIvyomu95PUMhp+LgVRsecFDRqWvt0W+hNmnzSabmeo299lFfKZCtC0qnETgFczXIK9Ztk8e2IIDW1a0ucBlUDT2rvVXbJ7Z54gYgOYo1llQpOJnDzxPRT7cIbSIl0vduoQZJcP+kRl5hnum6XkVHyOEpulJMxLpdLmkMwEFAspaah0JKxJShJERF0mVt58R0HN9js/lny51Xi9CQ7cRMZRKnFyiFiIdbqHosys0S0INKjbJRkpdjKzaVqM0kRmXXNnZjrjfmcy9S3HrFyIpdtmoDfKWyynpLEQxwhsRT8OvlHXot7ltZtJURJQ3p3713K0f46ak+OiPJYDQYjnXTo1qiFZPEyjp1rGhpOEkZVNK/kv0cxGQ3KXmwcho7MLgdJaljoNOmFmMSybcS2m+o0k82aVknVzrXtfhYtw/awByn5eMrdNu0vl8wjktJw8QaO/PYuF0ORBp8XWvepXXxIhwVJiPjDNszkmwqwwpSBdpeWQTsViLUEyQ4RQ6nG/7kg4Q0qIlxCj+2OEZKJDSkGZpNxvV9Obmpa0oLLHX9b0BURymcyOj5hMZbHJh23uSch2FukehZKQd9GneRkV72O1jO9NIZALzhdqrlu/RW2WZB49hDWh76GuypoK/n2LIDCFoSaFKue+1+PYLXEIfWZHfgRdXA7p7Lnu4HqO5HuGqWTzMlivLtl3K8yFQU5PsR6oQmaxb0vh4jVGTJw5vFIJCT0q0IQkk81CVaG29KEK0pQeyWFVaxeI2G8ir2YUnHyGJnMqYjHpJNUGmIgluIJRsuFYjJSTOx3Ij3HuLgWNNSsaXcWc0kV7NKzJyQiyz3h4qGuLa9bepYUxE2T2zvxWrh3EGuMqdMxM1iHyeinmYZTKIlZdLqG1JS7/lEYzfQuHNF4YUtCUPhxTEDJJNAt6IOVy2GS0yykysZJSnr6T4+cftmZ79/pVv3Dj0ROsive6rXI9xEV957i49RXsIiTcxNQ8ESITTRU1I/dauHJwIDi+G0CunLSusLwJwYfxHLGJ/C2RLqwlJNNRqlrffpWLTuetr8Xm8eA/bnlNSSrJDHUvVMph4+WzJk2Y6Ci2iW0+2abKQpJ7jI+kfoai1abBe/D5bF9HmFl0WITUuzbSncrwhQ6OFMnLr+H+FOG+EsgOlsLaGldPS5TynVQMmgkQ7ZuKIiNdkEW+ySHYLXKxmBWTzbGBnYiMr7z6v9vMKHRcfvv8AiOlVsY2GwNAyXUq8wGwUxRn0uqjEzC2RT2ZSlKEy2NmstbfchtK+ULSaiO3O3+kh2nQaFmvfYysaT4HvuXYfD0mL1kk1GpXuTtfqFSO+8rGR8N/q+US+I6IMIdlq6uxU8XDaSQNOnrXR6Ly44B0NVy8RqNwYpyUVA6b5uTmXyptqJVyx3du4ktXOPeZXsOpZiNn1k4zXzduocwOAEgqOZspSlqaxULpiSJPAjcQZGoi6lXGZlQzzqNSTMi6bGKphnzSVkmdvOMqHMTbCHMe5pGuuZ71jmVgOYWEDCdVNCx7gLlgy95YadXSWAeEsopiCc08smXQ9lvGSr89Zma1WPfvPf9I7bVNG0vXVOR1I1rI4aaSqZQ6mI+XR7JOMxDSt6kLSrcZGfOvxI+BlwGq20XxuxrwmzO5eKJoDESKlcjrat2oSoZZDNtWi0NR8vTpN00colKkxC0GklElRERGneM117j1WVJZk6PwDg8CqhmcoqaXRETGVxBJvAy1xslGlp2yT0mekrqUpO9xskkszUSMh8tPRcMwXlxdU9Yppz7lsxY4ZKw+LAwvBdTqaSD+S6zg1sy8iOX7EH+FbCDLRTcoqFKjOHmiIdTjkMZlxa5RRk2d9+pJEd+kZNoPA3B7C2LmMdhvhdIJE9N3ELmjkslTTRxSkms0muyd5kbjh+lZjtrcM4RaUpuXHef8At/t1CxUK8Z3MzL5CP/b/AG4DEiTU7FdUuca6iarWQ5OVhn7tjR3KoAAxlmqxHNI1GrcMa5vsvFMZo8u1UYLVNDJ72nMqcZYeUgrsvGV2Xk3I7KSuyiPrIZKWwlbPImo7dZC7SW4zPnEmxqPpLVewpiw2Rm4XaFek5qZkJyHNwHYXscHDtGYXlHxNw9qnCPEed4WV3LlQ03p+ZuwExhlEZaVtK0rV6HCLlE+ZRCdHYV544fMxlhawmrabJVVuHzTMBHE85qciYKx97RBX4koiUgz6DQd+JDV3uizJKqQVhB5zaFlJphZnyUvrNDDNuTeSjSzFKPoJSSJszPpJI0ayD5vKiyT5lZFjRKTdXLmnO8ajgWiv3zAOmRuJtfeZKSlSTPgafOZH57LRIl37aMN3wFfeV4ZKS4b+CWHPSwHpUJuIU0tiNyezscNHaCvTeA/Dw9xApvE6iJbiBRczZj5XNYRuKgYtlwtDrSivcj+j0j9lpTujU8REfmHojfeFRoXwTFY+BEdDiCjmmhB0g7O7WrwAAVK0g7oZoFVdbK+vIxiHSp2n42XzNszLegmohKVK+RC1H6TES/c51bfYjtSqUl63zJueSKaS8kGfNUamSWku1B2E5e1DolOImzwxnpKxmuIw9mRtEXStDRuJP+s2X0jzrbI2tfsG2lGC9RtuGhDtZwsKpRHYiKKQ62XyfbC+genXVImLsTUB2qtF55eAcReCDF20WYe6O56c32qdUQiVGRQFNSiGO/FJlD67diyP5RLb3PlIikOyrw8bQyaCjYyZxajLp1RbiiP/AFegQv7difHUG1cxailu6yh5lAwyfNyUAyi3an6TE6GxRky5Fss8GoV5vSt6lSfWR9bkQ4r+wVXkIh3RlmbaeQVN3TjvFHf2+ZW04opKVGVy3ERlb5S9X0mKgZXKw8wrhILV6GW1FF5mNulk8mmU7P7U7kFJXGKbr9w6kpqIJqzRm6s+XYLSRkS0PmaNPGy0nvuNd8r2X2qc1WYKjsutEQanY6qp23A81Kj5BlSzU+6e4roSwSlmrrRbpIeobOjkMy759MME4W5g6UVFMQr5vSiYwb/IxUE6fjuNuER2NRERGRkZbiOxGVxjnZ/bHXKds8akj8QML4KYTmpphDHCqn89dJ11iHNRKW21e3JkoySZmW/mkRGRXI/TJO/DYNkcW8feAUC8+mLoxIlp42/w610rZijKMkmH9FyigaXhCYl0jlrEDL2910MtNpQktxEXBJXsRdI/XLhYzAUJJEd7mPNXuxRC8nM6V6A1ga0MAyGhUVzlaegfHP55J6ak8RO51GNQzEK0t1x15RElKElqNRn0ESeJ9Y+p1SyUXIkRnfeQjZ7oDz4wOFmFjeVrDuef90VXwZ+zSod2y4GVKVpMjtvSbh8y3G1z6Bgz0xDkpQx3mgXTXOuvPXxvFL2XK1BeczsaNJPV+ajY2m+cKMzo5sp/iPBRzjlPwDqpdSbC/FOCbUaSeSR8OVWZrPrSfRYht13OVk1cqivp5nKq+VGcBT5HKqVQ6z91i3GyOIiEmfEkoPk7l0uK6t0dGCeEdYY64qSHByg4I4ia1BNGISFaQkz03VyZuqtwS2nnbrbiHpmyq5fKWyx4B0zgfQrCG5fIoBtl5y1lPOmZm84q1rmZmo/So/NbjLCgPtK0jPRc19ecOF4ZO4Nw5e61mkNfEaGmmkQm5En+s5ddSsjJQhKNCS5ttxdQuMjMtwAO+XxAgAAIgAAIqERILd0H0ENBMUS5Xb44akZ/+hz5cf8A2dNN/wBBf7FYb+GV/WNdKi2ctLVNmHhM08bmPxJbraXMrZlk0ZXJiTCMqQ63ySWjlptmkkPOJ56VGeq5mZ7xs7LmYEs6IYhpiYW95W2smal5V0YxTTFDc0ZVzcPyX6O08xKxPwVyUVXihhPXUTIZ1JnYA4eKg2GXDUh6MZh1tmTraySWh41EaNKiNKTIy3keuOMmP+YKnXMl65djhUDcHiU3IDq+BJxpJRzjbkqUtxTxNE+o3u+3CcQpw0LSki0ldevePF/Bygse8LJtg/idArjpNOoZLMc1rJKj0qStK0nbctK0pWlVtykkZDCko2UuAcEugHpziNiJOl4aGpVLuTeq1Od7mTzTrNkJQlDfJG0lKOTSi6SSlesm2yRn2dMyUOXAiaQXaq5FtBuKvWbO2bAlQ2OPeDnH4a1DmUG52fetmt5oRpPiRXPr84j1z0YHTXE6lMcMd6HdKGq3CvFeDn8hjWSQbjbcLT0lOIIjUR7iQhL2npVDoI78BIAiSQiIZpslKOIYhuQZj3CSt9BWtqJSiPf0nct58SMYwwMyjybAud1PNYTF6rKhhqvjX46eymoWpX3q/GvJaQuJIoWCZUlZoZSg0krkzI1GaDVZRUSUwJWIYlc9m0VzB7lgWXOts+K6MDmKUFNIqCQe4UWtVQ47QWfnKPWuPMNLzYktFYRzpt2FWkzSmp35W8mJJOtsjMoWGVoQ4R2WUxWRkRoIW5SMcqhy07EeAxspiT9/zCTS6aql0ObBuJ5d2dRLKHHEkZXbQpwnF7y5qVfLsUeSDC+TZYfalYeVfUVK0q63FMRy5O/CuxcbDxJPcuw45GQ79kr5ZXOQSVp0pJK0kRkd+XrJbhvl7wZj8vcNWc+qujY6HdYTIqt7xdahmnlOqfQhUPDMrUTpuqNROKXaxadHOvkvnJEwyzUHhwb1Cv7rZxLSs90sYQBwCK1wbT5BWorqJqsI5aqfz3V7KsKMxEuxCkSZVNZdBxleeyuIMbGlP4SIaSpRol/scmGgIhvWs0Jh3EpNREhxa0kSixhTWLtc58crmZHGjEuuqkl8vp6BmzNI0fLJg7LWZdDsQDrqSim4daTilOJMkutvmtszJZJTY06dpMDdnRghgHURTGi6zruKksPFpipVRU1q+IeksueJRr5RuFIyS4rlD5QjeNw0rIlp0qIjHFO9mpl8janrepqUmlUUwWIsnjJfV0rp6eGzBR/fBGRxCmVJUnlUGpw0+4+3OEpCkrMhdbOSYiOIOyhpoFakU/VXG2pZzY7z2Frg2lAHYiCNeyvdoWqdOVDVdFdz7QlY0RWM1kc0gHnTh46TR7kK+SXKnWytJrbMlaVIcURlex337h37E/MriBhFk+yvYfUPV0RI43EuGpqWTiqihkvOS+COGhCiHELdQtpLyuVSZKcJXNS4oiM0mpGb5rs4MGI7K0vJ7K62rCWUY640t2HhJmw48rREnFWJT7DhIJT58orSSd5ERWLcP1Z5kIwTrfLTKcrOKMZOKqkMgaZakcfN3WG46ASygm2eTdhWWUkaEFoIzSZqSZks1XO8GbknPxOFffc7RqIy3FS+1rNiRi94JBivfo+Vwy7SDnRdQzLKqTJNhBXmZyhMQ6vnTMLTxtw1JVBNnZpBtzF6JabbjkriVqeaQjXzmUOJZJslGlCVENdcQsx2PmXPLngNm6gsVKmqSZ1pHMN1vJJjElEQ04ZfQp5LbEKVmoZaC1NoNhLZqujlOU0lfcPCXJHhbhlR8fRtR1ZV9fMzKWOS2JexEqN2aGUEu2qHbbVpaZQZEkj5NCTVoTqNWkrfkUbs8cBqRjaaZjJ1Uk8ktExyoyiKVns2S9L5G+o9RuNpShLj5ko7pOJce5Pg3oIzI7UCYkYIPGe8a6aaRSgHVRWpa0rOgNIiDGQ6pOH4m4SAOqhz/wCFm5DTy2ScM0lcjOxiN7PDmcxfoCmoHEvCXMbNakrSS4tFKoyGpNiKRTrDLsM+pEnNsiJmOeI2EKXc3HkqdVvb1NkJKrsknSSkkVrbjGr072R2UydUDUGF5vVRCyCeVGU9hZVBTzk2JPHcibPKwqNGkuYak6XScIiOxERERFj2bEkZaKXRRWvVp2rEsabkpWOYkyKjKgpWozqCtnWmG1NIUpSt5Fq83+37xpfh7itjfWW1gxZy1THGueN03JcP1RFPssMwhKljz6ZW6TraTYNDi2ziXEoU8hzm2JRqud9x6Yp5umJHDSNuax0aUMjT33Moo3n3T6VKWfE/RYi6LDD+IOQXByv8xXtnEVLVshqOIlipfOipeoFwDc3hzbJvTEKaInbklKLKbcQojbbO90JtTJmWhOfj1igNK0NQdHd5rHs6YloL4ojHJzSAaVoagg07AR3rWPI3mOx9xN2aONuOVZYuTaMqyTxs8iZXOHzbWuDVDyiFebbaQpJttN6iO6EoIjNxSiIjUZjD80xax2wW2ceCecWnMwlbRM6XXswhJlJYudmuAmDLkXMXHEvoNOp9RqhfHdUs08ss02sjTvXhrs4cFsJMvdR5baBrCrYGSVXCRDE7iCmbLr7xvsoYeWknGVNIWtpCUGaWysXi6THXqm2UGB9WZaKbyoTXFSvCpSlp0/NJalqLl6Yg33TdOy1952NKTiHzSREX3U7mZEkk7Vk7INiuNPdLwfh+WhC6CFbNksmHED3HRA6mEfBhII3lbOQ6dLZKNSj5pHp6RqRhNinU+cPONjVg/WOINQySlsPSg5bIqep6ZvyiJfeU47y8cuIYNuJUZLZIkklZMm28g9K7ko9rKVkUZTtOQchmNTR06fhWSQ5NJmhhMREmXu1kw222Sv6CEl5hhbGXZ24IYvYxN4+wFS1fRdWrQhuZzqg6hXLXpkykiLknzSk9xpSlJqRoWZJSWrmlbVyj5eEXh+sZGmg1B0dehc7IRpWG6IIppUUa6lcJqDWnWAR3rWraGUXOsO8wuTujqjxBmlVRcFiK+hyfTpDSYqISqayk0E5ySEoM0oNLeoiI1aCM7mZmO3Y11hWsNttcIaBKt5wdPxNFxMeqRLmbveRRPec4bN0mdWgl6W0Fqtq8/VmLFXZ14SYr1Ph/U8fiBWUscwzjjjaYZgJlDul30p9p9x99yKh3nohxbrLalqW4eoyMz3qVf7cQsh1E4hZpJLm7iMW6zltV09BJg5U3LXZcUKzDWeSprQ7BrUolFEPEZqUavtnNNOlNs5s9LCG0ONSGvGjW4kj81todpyIgsa8kkQ4rSafM8kgjf3LGmEuKVT5ws5GNWD1Y4h1DJKXw+KDlshp+npnESiJfeU45y8cuIYNuJUZLZIkklZMm28kzSu5KPZnC+jJxh9QMvo6pcRJpVUXAk4lc9nSGSiYlJuKUnlOSShBmlKko1EktRIIzuZmZ4pxk2duCGLuMSMfYGpauourVoQ3Mp1QlRKlr0yZSSS5J80kdyNKUpNSNCzJKS1c0rZfoeiJPh3S0LR1MlEFBwhK0Li4x2IedWpRqW4464o1uuKUZqUtalKUozMzMzMYM5GgvhtMLRQVFNBA0169K1c/HlY0NnEEgUbVtKUIFCa66nPvX3gADQrCQAAyuVgRdLx9wWovMDhPP8I8QYFMRKp/AOQsS2sr8096VJMyOykK3pPfY+Nx5o81eW2tsqGPdQYGVy0rvqSxRlCRplYo6EWWph9PWTib8PFMtJ3Meo1CUoRyKVmZcCI99hoDtzdnovMzhC3jdhtT5u1rRsI46TbLRcrMID7o9DGfujQdnU2tzisW47Dnrw2Z6dJ8Y0e+F7twC8Izrm3h5Pm3/AOGmCAa6A7U7v0Hu2LA3c/G0QOWTBOSTFqeGll9K3qGfiV7lFp1Lg9RnYt32xBWIy4GajEubMWiLcNLJktJJ3GhXjnbgXUPJ/TlSVFRtUQdUUzNoiXTSXRpREJGMLNLkPENndL3WXO36f9W4eiDZX5/KfzxZfYafTCIhmavkqSg6rlqVaT74tueQm9ybcLek7nbpuMW7VqcdB9DjH3guo+0Lwassq0PWSzWVgRvjA0Nfzux359q2nAWqdQjeZipmZldNh1QK+YKrq2NFLlWuD9XUY61yhTOl4+E5O3E1w6i3ee6jHkxy2T93DbMXQs/Q8tLkkrWWmak7j1NRiSv8hJ+kx69DaS4o0uFxI7l136B5EcbpA5hNmhq2nzZNs6bxEjmiQRb0d7xq/wA0vpHp3B7942Ygu1tyXn99QYb4EYajRZI2ts+Of7SfG+b8Ut17GsNkXTyJJI/oSQ9G+zRkDlNbP/B2RmkiNigJcoy6bm2Si+hZn8hDy7ZicR045Y+1fimhSy+yefxEcnWe8jcXa5+kesXLNIUUrlvoGnEoJPeFEythSUlvI24RtIuX3hmUs2Vlzq/aitXPPHT0aKNdPzXdyKxWAAHly9GVNKUp0pLcXAuoUNCVc4kklWm2rQV/pIXAd+gRqRAHGlxV+RUZcpbo4DimM1gpXDuRcbEobbbQalKWdiSReMZnwIi6T8wE0FSjQXuAaK1WOc2eZzD/ACiYFVBjXiPMUtQ8rhD71hb2cjYhR6WWW+tTizJJdV7nuHmtzAY5VtmQxin2NmIkap2aT2ZLeeurUmHSRaWmE9SUo5hbzK2/ee8bRbaHaJxOcbGosOMPpgpVBUfFOMQXJu/a5nHW0nE2vvShJmSOq9957xjHZqZG6gzyZipfQr0C6mmJUbUZVkWhoyQiESdjZJXDWpRaS4nu1cNw8/tmfiWxaIlIObV918ENz5DgvubGvPbVGxojcVDpa0fC3td+2xb99zyZDFUnTcRnSxHkxpjJ2g4WjoeKaLUxCks0uxNjK5G4sjQk720p1WPUQlRWs0JNwi3/ANhdXoH5tJUnI6KpyBpempc1BQMuhEQ0FCw6CShlpKSSlCS6CIiT/VLz3/TtusY7aQk4VnyYl4Yy2r49vzeqevteSPak18590amtGho7B55pxAAGWuWQAAEQAAEQAAEV6WFqTq3W6xelk0pM1rVfzGLW3iQnSZCpxR+5T2jJh8U0YjpVBDirieQRbiWYsdeNZWRf5Bapw1q1KIvQKak9DZfSKHRXO1phQjIzspQqSEnuJwgJZEdybT2Ci1msyMyIrdBELfu0zzVS5EKW14po7RU4hRblIL+sOEyI+JAKhEc3Qowgrn75+L9It75NW493oIcQbi4Bxr9qYWq8nnjXc3eaZFpLk99/P2l9Ioo02IiLpvewolRoO5ERnv4kKqcUo7mRf1SAvxNoUDaK0AAW1UuVDrxlcjI/MK99LLxkC1ERoO+hJeewquJ1FvbIXxFo3SqKdSr30VvEPj5QHE2K5IP+sOE7Gd7EKlYj3kKeOibVOFqr3y7bxj7A75e6z7BUnGy/kfpFeWR0Ml2hnzky2KiVOOHoNe7p/wBrg4hSLc4zLrtwHGpts1KMk21dFvMRf6hXeajUajufE79HV6BBfUdamhVUqI+sy6LGOXlHTLxSL5RwERkRESjKxdBWufXu6RVJmnioz9JilryOpQRVAABSqkAABFYpJIXyhEOF2GhY1lUK8g1NrLTpUVyJN7kn0Ee/+25bh9Gnm6bitiI7kQigpQqKAEOOka1BFtwNnHF5YcVnMweGEj0URVcZqjGIdmyJTHnx1GRWS2rov2mNZ8j+cCvMk+Psqxfo2IddhUuNsVDKuVJCI6CI/tjZl0qL3J9HnHpCx9wVw+zDYVzjCXE6TIj5POoNUPEwyyLgfBRGd7KLoP8AtHnEzzZLsRcjmO0dhRWsK4/LedE07OVM2amEGf8AK36Vp90kuPQRDgbds+JZ00JuXyGtfcfAxwgSN/7tuutbhDogbhGL52bR+Ma969HWBOOGHeYfDKU4rYaz1mPlM5gkRUK+2ZGWkyupB+SsuBkfAdxvyfNItxCATY7bTePyW4llhliVMHnsPKjjEctczMpPEq4xKbnZKD/lE2Pfw0ie6ST+AqOWQs6kUfDxkHGtJchX4dwlIWhXBZKLcZDrrJtKFaUt+JfMfCbweWjwfXgdLxamA/OG7URsrtGvevvM9KiUPLBteqKXh/tMMbKfNjk0uV6/GNJta5RGmKv6DS8XYPU6syM7Hfd1Dzmd0m4dvUbtPZxUSocmmKlpOVzFsyK3KKSytlZ+m7NvkIelcH0wW2q9h1tIXgl9oLn2exwHwmq0coKSuVPXkippgi5SYzqEhyO3E1uoIiL5VGPYXTkAxKqehJSwjSiHgG2Ul1ElCUF9CS+UeTnIVQ6MQ87GEtHk2pRTDEOUoNvzIikOL6OGlKh60kJIlGZF0jacI0QmNLw+olYlxmAwoz+sBXABX6QHmS9AKALFLUpelsysXjGKm4RrNtKiuRbyAHNRVcRvJbbJ58kpO6yWpR20W6LdJiMDbubTZOHcoi8nuCM80z2aQ5lVsyhnrHLoVZXTDEoj3OOpuZ8bFfrIbA7W/aWSPI5hK7TtIxMPGV7UEKpqQwJGSjgy/lIt1N7klPQVyNXQPP8AVJUs+rapI6q6snERHzKaRZxUbGxKzW7EvOndat/EzVv09HAt24cneK2XQfuIJq4r6a4BeCnlqaZeC1WUl2H3GnQ93O/pad58+ehqHqrEutJXh5QkkiJjPJxFIg5dL4drUtx1W4k+gy56ldCeI9GmzVyMU1kUy+y7D2EQ1ET+PQiLqaaNFviYtabKsfkJLmpI+BFvue8ap7CrZkP4OyWHzXY1U8pqpprCpVTksimLrlcG54zir7ydeLp9yVitxEmppSSTQRmSbHzS6Li5d2yjIwfSIgq4rF4fuFD1ktEWFZz6y0L4iNDnD9G/n2K4AAdQvnBAAARAAARAAARAAARAAA1ogAAIgAAIgAAIgAAIgAAIgAAIgAAIgAAIgAAiiIAAJRAAARAAARAAARAAARWuEnTrNJnY7kQ162jeRWic92BMTh/PYZqHn8ElyIpmcrQWqEiklzd9vEV7pPT0WGwxIsvXrPzF0EKmV1Eu+8jI7+gWY8JszDwRBks6yLUn7EtGFOyj8MSGcTSNR2dm3avKTinhhW2DNfzfCrEqnnJbPJJMHIeZQT5GRmsuNvKQvoUW4SKbFDazR2E02l2U3MXUprpqLUhilp1Gubpc4fiw7ijPe0v3CrFp6bjbTbD7LKVZxaIcxfwnlkOziJJIRRNKJJJ9lodPGEcO1zUXuV3K3TcQRz2Rzump1EyKoJc/Ax0FEE1FwcUwaHWHC9ypO40q+J0dFh53HhTl3LRxQs2L76sa1bt8Plx3y040CYa2jh8zHant6tnVUFesKAmEJM4VEXDOpWSyuWneREfikZ9GroPgIZu6v8EI1U6wozFQMAtcKcLF07M4gk30OJd74hyPpI1lyxbztw3FxPu2xc2vSot6V5TszVTpaiEtpYpapY96xOp9zDRCzOxLL3CjL03EjWa3Kpg1nTwZmmAmO8k9kJJHml1pTaiQ/BvlvQ62dj0uJ1GRX1FY+kesXUt2XZOQ52Ge39V8HcJnB7bN15uNZM80hxFWHU4aiP8AeS8+nc/WEsZi1tRaBimoA3IOlIeNn8a7pMyQlqHNCFbyK+tx1CU8Dur4pj0tGojRqIa07PnZW5XtnPBT2NwYYmEwnVRoQ1M6gnURysQplFzSynmkSEalGuxFfUfGxERbLWLRpSNzei2Yds2pxjfgDaBcJd2y4lkyeBwo4mp7FdusKKIz4H6RapS0LSguJ9Yqtduaky1HwSY5hoLtC6IuAIorEpOGZPSWpVuka/7QfP7hZkVwZia8qKOZip5GJWxTsibdInY6KIuai/Qm/jL4I6bj9vO5nZwoyQ4QxOJuI8xS6+ts0SmVwyyN6PiPvSE8S86uCem488ebPNrinnKxhjMXMU5obj7qjRK5ci6mZfCpO6Gm03skj6TO6ldJmNBbtsCzYXFsNXr3Hgc4JJy/lotnJxpbJsOZ55Hyjq2lfhY747YoZlcVJxjDi1PnplOZo+tyIWojUhlovuLLZX5qEdBcT6TUN4tiTsuo7MJWMHmkxsp+1FyaJ1yCWxLVynEWg+c6ZKL7mk927xugYg2VuzUqnPJig3UtVS+JgsOZDFp9mZiaTLv51P8A91Z61I/lF7yT1D0DULRNOYeUnBUXSEsZg5XAQyWIODhkEhDTaSslKSTaxF5t/XcaG79kGaielzPmvauGzhSk7q2X6rXdIY6mF5b8jeaKaHHyX6kKiEhIZMHDMkhtKSIkJKxFb/bgORJaj1GK6U3uSS7BUyv0jvScTQNS+JSBiJGkoAAClAAARAAARAAARAAARAAARAAARAAARAAARAAARAAARAAARAAARAAARAAARAAARAAARAAARAAARAAARAM7FcwAEXEkuWIjLenSSTI+rp7ekRv7ZvZGQuPsC/mXy6yIkVxBsqOdSZhtKSnzBcTsRbn09d9/RYSSaSLhuHG3CMoVqMtW4isrqLh2dfHruMackpefluJijJdHdO9Vr3NtqHaVnPLXN0jU4ZVa7aCvJtGQczk8cuEjmYiEioWJSTrTrKm1w7yfFufEjLrMS37HvbPKnjcsyu5sajtHpbKHpir45/dFt7v7niFH4rm7xzHbdsDsb2McEzDM1ljkCGavaZU5OpEwkkpm6S902kisl/zHcvMIZI2CmMmmL0tmkHEQUZBuqRFMvtqbdYeLyiPeS/i8fOPPC2du1aOFubPJfdsCLc37QVz3NikCYaNGWOE/9WncRpXrHh4iDj2yiIV5CyUkjStBmaj1eKRlexec94uaulRoM72EO+yQ218RQ7kDlvzdzpb8tNaWKerGKcuqGv8AyMUq/il0Onu6xL9KJnDTuDROJVGw70NEt8pDvJcI0uptfURlu0/G+gd/ITsC0YeKG7NfD19ri27cO1XyVpNIHyO+Vw6j+i+px4mt6yMz8xDDmdHOfg9kpwmisU8S56z30aHGpPKGnSOImMSXittJ4mR9J8E9I/Ez27Q7BTIlheuqq+mrcZO4pKkSKnId4jiY533PN4oR1rPcPP8A5ts3uMmczFWMxVxenq3lvGlMtlDRmcPL4dPBDSb82/Sd9SukzGvtm3Idmw+Lhmr13/BHwO2lfyeE3NgwpNp951M4lPlb1bSuXOPnGxhzt4uRGKWKs0cUSXLSmTtPmbMCz1ITfcfnMzM+m473s3tnTiHn4xZRJYBiJl1GyyIaVUtQG3Ymkp/kG91lPL6t5I6bj5tnls5cWc+2JhSeTQL0upGXPIVUdSLZsllHSw3u57yuhO/T03HoMy/5dMK8r+FMtwmwmp1uWyyXsEhKWSLW857pxarXUtXSrj1WHMWRZEe1I/pMzXD1619AcKfCnYvBtZDbt3cAExTD7uiENv8AUdXmvrwLwNw2y6YaSrB7C2nGZdJZVCExDQzCbFp6TUfFSj6T4q6bjtzpqbbKHhy51hyoKyS39AolskqNVzMzHoTGNhtwtFAvhWYmJibmHx45LnuNSScyTpJVUlYrGKgAqVtAAARAAARAAARAAARAAARAAARAAARAAARAAARAAARAAARAAARAAARAAARAAARAAARAAARAAARAAARAAARAAARAAARWHpbRqSjnFfSm57r8f+3j5xHZtatjdIsy8PGY95dZbCy2vENG5MpY2kkQ06bPpMyLc78YjISKKbJThOXO5Cqkko9R8SO5W6Pk4DHnJaDPweKijLauhutem2bnWuy0bNiYXjTscOa4awV5O6kpioaPqCNpOq5NEy+ZSyJOHmEvjGdDkO4ngS0mX1d/pG3eSXbTZjsoWH0ywwjTKqpS3AOpppqaRKlLlz9rNpNW41M9aePUZCTbac7IbDTOzJ3q+oViFkGIMLDqKAnCIfSiNvf7REJLiW77pcj84gyxpy/4wZeq/icNsXaLjZRNYSI5Dkn0nybvUppZnZaR51NyNoWFM4oBJavu67V9rgcNFgCVtZjBGZm5j9I62nLL/ZXFjhjvi1mPxIj8VcYaripzO41S+WfdO6GWT9w2XBDZdBcfOM6bNnZj4q59a8ajFwsRKaCgYtKZ1UWjSh7rYhlGVnHOs7GSOm4yNsy9jNiRmwnMNiXjpKI2n6EhndSIR5k24qal97SSiLQ18cyP0CcnDDCyhMHKFl2HOHVOw0pk8shksQkFBNkhCEJ4FYunrV4x9JmM+ybDjTsX0ma0LkOFPhqsu6MjyDdjDxgGEub8MMdVNLtmoa1+XgVgHhblqw6l+FmElLMSuUy9lKGIWHTa6i4rUripaulRnf0DuWtTW9+1z4EQ5DSRnq6SFTJJlZSSP0jvGhsNuFooF8RzMeNOTDo8cl73ZucTmT2oR3K5AACpW0AABEAABEAABEAABEAABEAABEAABEAABEAABEAABEAABEAABEAABEAABEAABEAABEAABEAABEAABEAABEAABEAABEAABEAyuVgAEXEkjab5NtalW4Es7/8Ab6OA+OKp2RTJwoiaydh5y1tbjZGq3mPiXyGP0DQRiog0d8Qqpa97DVlQdoNCuGFgoKCZ5GEhm20FuJJILSkuoiPcRC8yNbhHq3F0C8iIisQt5Oy9RKP0Ca5UAVADsRcTmVcAACqQAAEQAAEQAAEQAAEQAAEQAAEQAAEQAAEQAAEQAAEQAAEQAAEQAAEQAAEQAAEQAAEQAAEQAAEQAAEQAAEQAAEQAAEQAAEQAAEQAAEQAAEQAAEQAAEQAAEQAAEQAAEQAAEQAAEQAAEQAAEQAAEQAAEQAAEQAAEQAAEQAAEQAAEQAAEQAAEQAAEQAAEQAAEQAAEQAAEQAAEQAAEQAAEQAAEQAAEQAAEQAAEQAAEQAAEQAAEQAAEQAAEQAAEQAAEQAAEQAAEQAAEQAAEQAAEQAAEQAAEQAAEQAAEQAAEQAAEQAAEQAAEQAAEQAAEQAAEQAO/RYU53mEgEoKFVAW8oXUYcqXkn2BhKmhVwC3lS8lXYHKl5KuwMLtiUOxXALeVLyVdgcqXkq7Awu2JQ7FcAt5UvJV2BypeSrsDC7YlDsVwC3lS8lXYHKl5KuwMLtiUOxXALeVLyVdgcqXkq7Awu2JQ7FcAt5UvJV2BypeSrsDC7YlDsVwC3lS8lXYHKl5KuwMLtiUOxXALeVLyVdgcqXkq7Awu2JQ7FcAt5UvJV2BypeSrsDC7YlDsVwC3lS8lXYHKl5KuwMLtiUOxXALeVLyVdgcqXkq7Awu2JQ7FcAt5UvJV2BypeSrsDC7YlDsVwC3lS8lXYHKl5KuwMLtiUOxXALeVLyVdgcqXkq7Awu2JQ7FcAt5UvJV2BypeSrsDC7YlDsVwC3lS8lXYHKl5KuwMLtiUOxXALeVT5J9gcqnqPsDC7YooVcApz/MKlfpFIc0uoChoEAAEogAAIgAAIgAAIgAAIgAAIgAAIgChLNW5JFvWtKTve9umw1czxbV/Lxksik0PFqiqrrmKsmX0hIm9bzi1eKS1FfR57kL8vLRpp+GGK9epY8aagwG1eafmVtEhRrTqSZKtxNFj/ANYpr5uonUHbxiIxGbL8advBnCI5zhjhhT2FlMRX3BU7WRTBH9JJ7vqj7vaGbbWZqKMitpTFwbrnjwrCFqJPoO42nI0KF/Ejt7itWLWe7+HDPeFJF3yd/uP1v3B3yr7z9f8AcI3fB/ban4T6YfNq9YeD921Xwn0x+bV6xPJMt0hiq5SnOjFSRd8q+8/X/cHfKvvP1/3CN3wf+2q+E9mHzSvWHg/9tX8J7MPmlesOSYHSWblHKM10Y71JF3yr7z9f9wd8q+8/X/cI3fB/7av4T2YfNK9YeD/21fwnsw+aV6w5Jl+ks3KOUZrozt6ki75V95+v+4O+Vfefr/uEbvg/9tX8J7MPmlesPB/7av4T2YfNK9Ycky/SWbk5RmujO3qSLvlX3n6/7g75V95+v+4Ru+D/ANtX8J7MPmlesPB/7av4T2YfNK9Ycky/SWbk5RmujO3qSLvlX3n6/wC4O+Vfefr/ALhG74P/AG1fwnsw+aV6w8H/ALav4T2YfNK9Ycky/SWbk5RmujO3qSLvlX3n6/7g75V95+v+4Ru+D/21fwnsw+aV6w8H/tq/hPZh80r1hyTL9JZuTlGa6M7epIu+Vfefr/uDvlX3n6/7hG74P/bV/CezD5pXrDwf+2r+E9mHzSvWHJMv0lm5OUZrozt6ki75V95+v+4O+Vfefr/uEbvg/wDbV/CezD5pXrDwf+2r+E9mHzSvWHJMv0lm5OUZrozt6ki75V95+v8AuDvlX3n6/wC4Ru+D/wBtX8J7MPmlesPB/wC2r+E9mHzSvWHJMv0lm5OUZrozt6ki75V95+v+4O+Vfefr/uEbvg/9tX8J7MPmlesPB/7av4T2YfNK9Ycky/SWbk5RmujO3qSLvlX3n6/7g75V95+v+4Ru+D/21Xwn0w+aV6w8H/tqvhPph80r1iOSpfpLNycozXRnb1JF3yr7z9f9wd8q+8/X/cI3fB/7ar4T6YfNK9YeD/21Xwn0w+aV6w5Kl+ks3JyjNdGdvUkXfKvvP1/3B3yr7z9f9wjd8H/tqvhPZh80r1h4P/bV/CezD5pXrE8ky/SWbk5RmujO3qSLvlX3n6/7g75V95+v+4Ru+D/21fwnsw+aV6w8H/tq/hPZh80r1hyTL9JZuTlGa6M7epIu+Vfefr/uDvlX3n6/7hG74P8A21fwnsw+aV6w8H/tq/hPZh80r1hyTL9JZuTlGa6M7epIu+Vfefr/ALg75V95+v8AuEbvg/8AbV/CezD5pXrDwf8AtqvhPph80r1hyTL9JZuU8ozXRjvUkffJ/eT/AKwd8n96+sI3PB+7ar4T6YfNq9YeD921Xwn0x+bV6w5Jl+ks3KeUpzo5UkhLbSRHrLf0XBK3DTvJN/imf+siEbXtBNtkxqiGNpfHPqTwRZVv7R88wqvb95UUnOp5J6cxUkLJ6ojk3zVGqb+Km9r+kjBtjNiN+7mGV61SLWe3+JDO5SYANO8lW2LwUzPVUnBnFCm4/DbEdB6YilKjQaD1eQhZ2JZ+gbgk8haSU2tKism60ncrn5uoayZlI8o8tiDv1Hs2raQJqDMtBYf3V4AAxlkIAACIAACIAACIAACIAAZXKwItctqNnCi8l+UydYm04g36jj1JltPMtlznIly1tJFa584hivZc7NGncGqWZzOZhIFNT4t1gSZhNJlM08sqCNaLpbSS7km3mHTtvm3y0wy4yh1ajhovFlKYhkz5rhF3va5dNhILI2GmpJCQ7SNKGoVHJkR8D02I/kG9fHiydksMI4TErXsBpRaIMZOWk7jBXi6U79C+skuaCQTh2LoM7/SK6S06N+nqI7f2AabnxMVGjJcdNNy3VHalS7fUX0hdvqL6RWxdRBYuohFBsG5Th6zvVLt9RfSF2+ovpFbF1EFi6iE0bsG5MPWd6pdvqL6Qu31F9IrYuogsXUQUbsG5MPWd6pdvqL6Qu31F9IrYuohxvvNQ0M5FvqQhpttSluKOxJt0n5go3YNyYQNZ3q+7fUX0hdvqL6R0mlcxWB1ZzxmlaZxVkMwmbyzJEJCRpKWoy4pJPE1DuZOJNGoyK/oFURnFUD2gVFcwrbHMiVwEmhppV92+ovpC7fUX0gdtRFpLsHVqOxqwnxEq6dUHQ1eS6aTinYlDM+l0I5rcgFn7lfnENYHg4QDTqUkgUqTn1rtN2+ovpC7fUX0glJ25xEfoIdWxRxnwwwTk8PUWLFbS+RQEXGNQkLEx7mgnX3PEaL43WJEMlwbhFT1KC+EG4sWXau03b6i+kLt9RfSONmJYiYZMXDLS424V21JLxi8wv1N+bsEUZWmVdmtV0y0neq3b6i+kLt9RfSKGpvosfoFTJJbzIhTWHXUo2aUu31F9IXb6i+kCNB8LCti6iAmGDTJSBlpKpdvqL6Qu31F9IoZpRvcMi+QCNK03bMjEgNLsNBXsSg2neq3b6i+kLt9RfSKFqNRkRJ3DqtX42YV4fVjJcO64ryWyye1G4tqRSuKc0uRiy8nzCoQ4rnUawHuVDnwmCpd5rtd2+ovpC7fUX0gpNrGnSZGVyMuodDo3MdhVX2LM9wZpSfJjJzTaUezKUIVycOpXuDXYy1fF4gIcU54BuUGJBBALtPWu+Xb6i+kLt9RfSBGgz0la4opSE8bCn3ACclWBmBmq3b6i+kLt9RfSBEkyvYVsXUQANIrQblVh6zvVLt9RfSF2+ovpFbF1EFi6iCjdg3Jh6zvVLt9RfSF2+ovpFbF1EFi6iCjdg3Jh6zvVLt9RfSF2+ovpFbF1EFi6iCjdg3Jh6zvVNJXM7nv4glKkW0LMrFbxj4dQafjH2itj6zAVGim5QGu1lan7SDZq4Y5zsP4mp6dlbUixJkqVxdNVNAt8i82+XDUpJXUXmH5mxuzk1xmYwHmeH+NRrOu8OJiUmqNTydLjppWskuqK/SSD37iG4HJpNdzvuvuv18RHLso2EQW1ezuSKEM24WHnkiNhlG5LZqcjtVi8/T6BvYEZ85ZcWHGOLixVp1gZLSxmNlLQhmGKB5oeo9SkdACKxWAaFb1AAARAAARAAARAAARAAARR4be7/hFlp/6XC/8ApxIJJ90qY/5K3/YI+9vd/wAIstP/AEuF/wDTiQST/wDiqH/5K3/YNzPf9ql/83/0tLJf9yj/AOVfWAANMt0gAAIgAAIgAAIg4Y6XQczhHYCOYJxl5k2nWzPcpB9A5hbqURpSpB6lK8Ut+4BkVDtCi+2deVDAGmNrHjumT4dQbSaLXLHqaK6jKBWtC1KNJGdt+kuI2GqDbLZYZJNappOBktRTae0vPn5W/IZRKlPxUQ414y0ITxSMe5D1atq9mgInElqblhIMzItRk25w37x+XsecNaJfzQZlcR4uRMvzdWI0RDlFvpJRoQXHSZ70mfTYyHWTUKFFa+PGb8DWUy26Vy0rEiswQYR+Jz/JbN5LtoZgTnfgJs3hm7MIObyFWmcSGbwamIyFM/FNTSt9h+TlGxAyrVtmCxel+BuH6JPVMnqBqGriYqhzbVHvmhCyXx6lHcYKwwpuS0Nt4augaTl6IFmoMNmIyatMFpS+8nXzjt/RK46rk4n87pPE3PBUdPurTMIGaR8TAqb3q5VMvb5O3oUMV8iwgmH7oIB7naP9VkQ5+ICMQ0Et7xpWe8dNr7lswgxEjMJ6alVSVzPZadppD0fJlxiIMyOyta0na9+jiPz8fs5GS7FzLBROMGNuGsdNqcntZMQUplk3lqkRENMic5NDimzsfjfQPwdhXh3h8zkbleLEPL4aIqOqZhGxdSzF0km+5FlEr5q1GZGR80tw/F26sulcqwDwygpTBNQ7P8LcsUbUMgk6Vm4jUZkREd7qM/SKPR7PZONl2tNedVVekzj5MzBpTm0WzGZ/ORgxk2omWVBiE1MFlMnO9ZHLJTBKiIiJc60tpK6S9I6Fla2qOAWZ3FM8Eyp6o6Sql2G74hJNVMpOFXEILxiQpSrLP0DrGenOLMMMMWaGy9YLYEQNfYnT2B79k0NMyS2zAMktCVOrUe8jso+BkNTsWozOenagZcKpzUU3SEjejpjEIlsLTRaltse7S6pSlardG7tFyBZsCNCxGmI1NexUzFox4UcNAK3tzE7SvL3lcxqbwOxNdj25m/Tzk2hzh4Q162kaOYkiO6lq1HYi3jvuVbMzIs1eHjuIchomfSNhqOXDKg5/L1Q0Ru93yat9hprmGw1pjEjb34aQ1Ty5uLaluHsVGw7LvOQT6OT0LMjvfT0Ee4SIQsDCQ5K72ZJslGrVo3XvxGDOS0vAgQg1uZzKzJKNMR48QuOQ0LGGarODgrk3olmtMXpw6go13kpXL4Rk3IiPd3/a20FvM/F7R0XKVtJ8N82GIEZhnK8Nawpyaw0F342zUUiVDE8x5aTUq1/i8R1PamZN8Y8xR0DjPl9mkuVVuGk69lICSTcyOHmBlbUgztYz5vmH5uUPaJniti1MsueP2BaqCxdlMmci24Z1lDjca2jXqUw4STNSeaViuYuQpKA+UxMAJ81bizcWHOBjzkV3HNFtUMvmW+vzwfTKJ9WFVMME/HySlJUcW5CtnwNelVkn1pPeO+ZVc7WBWbbDyPr/AAyni2USda0TuWzFs2oiXKIr2dSreW7zCMjZx13tBU1NixiRgJllpGsXZriJMUTOfzyOJEVzHXEk2d1JUgiSlBkXC5n5rbB5KcoudWZZp8XMWcxmFMroOR4i0icG7BSCYJcZbjTLkzesSj52jfcunzbhmzFlykGFgLxXna1hwLTm48SgYabFkipttllmlFYRMnpKhq4qWVQUf3pMalktOqegGHCXZRE4SrLK3SW4dzxrxgyjTLM9g5KcQ6C9k6uqZlyIoSaRMMrVCW0aj47vGPiNTsHq1zG7GqhP4FMxeAsFWOEEPN3+8a1kLSFusw63NyYhpRncvjGRDvubGq6Zr7aV5UKuoeKQ9JZpLY6JlzrRWQppXJ6SLq+QQ6z4EN4EEHAa51Usn5jD94Riy1LarN1nFwPyf0c1OcX6rehn5qlbEnlstYN6JjFl0NoLf9A1cyJZ9clWF88Rgs5TVa0dPq0nC4v2brmUOMOTmLWuydTyrFqIuBWt5hw1RJpFitt9WKcxZhkRcupbDNuOpmXxvPYKIXfW6RHu1Fzbbu0d3261A0NHZB55WMdLWWJvIZjCxNPxqCSTzT5OeI2ojM+wW4EvKMa2XIP3mkqqLMzD3mMCPd0Ciy7mX2g2AeUvEWmsOsWpm/DPVNDPxMDEoZNTRtNIvfXwNSz8UuPpGN8Ods/lirnGqW4M1DS9VUs/PXkNU9Malki4WGmS1cCQ4rck/SNdsytJwONOcHJ3L8Upf373xI+/I5iL3pddRC60mtPA9/RwsMq7eqhKThMsdH1lCSZlmYyDESVnK4lpBJUySohDRpK3udKj3dfYKzISbDChgZlSJ6bcIj65Bb6nuSR3I91zMuoB+bRcQ7GUfKoyIVqW9LWXFn1mpGo/pH6Q5x7SxxC38N2JlUAAEKtAAARAAARAAARULxjEc+ys/wDO654v+e5B/pI0SMF4xiObZWn/APa654v+e5B/pI4bmzf+gmv6R+YWmtH/AKuB/V+hUjQAA0y3KAAAiAAAiAAAiAAAiAAAijw293/CLLT/ANLZf/TiQSTb5Ux/yVv+wR9d0BsvSinsCsT49Bok9M4oNxE4iT4MIXyGlRn0FzTG/tJzaBm9MS6bwD5OQ8ZL2nYd1PiqQpF0qG6nBWyZc/1fnVaWSP8A+lH7vJfpgADRcYzatzUIAbw3iqoSoQA3hvCoU1G1ADeG8KhKjag+SZtTNcpim5I8hqLUw4mGccIzTyheLfzD694pp3aT4aSIr9Hn9IVCg0IpVR+ZPMie0SwTzr1PmSxQxaoeNk9bvMLqpiCubjzbSVJTo5nMPnHf/UM4ZF8m1aZXK5xXq2rJ/AxjdfVaucS9EGZqNlpfFCvjDZLk1adJur9JLMt3VuBtomkmlG653UZERXPrGzjWpGjtwu0FoB7tCwJeQgy7qg6CSO9a2y7J1WkDtJYzOcdRS45HFUWmTpgTcVy3Klq5/DxecY+fKJkkqXArG3GrEKvJ1LZhKsTp+qLgYSHWpZpZUhKDQvm8bJIbNpSpLhu61Go0adWo7kQobdzualEd7mZLMt/Xu6RRyhEIodgHcNCn0GCXV6ye8qP2B2b+eHKbW07TkBzJSSVUbPpg7GKpeqIcnES1xxalnyGpJ6iuo7cR3LMhkAzJZh8sdB4X1/jFATmq6brSFnk6nsU3ybbyEqJRoQRWsfNLjcbocmmxpIjIj8lRlb0W4fIHJ7iLdzTMyukj3n07yFbrWmXjOlexW22ZKt0E71p3nlyAY24s42Ujm1yo4qQlNV9TEscgD9kmdcPGMLUkzSq/CxpK1jIY/htmLm6rnNfhZm2x7x6lE9nVKTF52aQbSeTZaZLxSYQSbHfp39gkFNJGg0EkiI/GLjf5D3Cika0qSalWVbVzj6P7PksJZa82xrQCPhI0ayrbrJlXvDjXTtWtdW5Na1n20mp7OpCVDLkSKUUhFSeIgFLVyxuq02WW61uaQ2UvZrUQtUxqTZTi72IiPWe4iF3J8wm77hhxpl0dtHam0Has6DAZABwnSVgTOrhdnKrQ5DOsn2NUrpeYS59wpjBTtnVDxJL4mZkk95dFvpGNsq2z+x5lmZxvOjnPxXl9S1nByg5bI4aQwxNwsGweq5a06TMz1He5GQ3ESlSfFWpJFwJCjIi+QhRbSV8S9Jq3n2nv+kXYc9FhQixmQ/3rVqJJQo0Rr3mtFohW+zkzb4DY61HjPs9sepRTsFWcYcXP6YqJvlIZT5+M4gzSZJUfTxGbst+CWb+Q0RVD2YvMDCzypJ7C2li5dAoTDyhWnTdvdzz6fSNgmmyabJpFySXQSjIvoBDRIPVxV0K3Fb0EW4vkFT7QjRGjFSutUw5CBDcaE9Waj0rDIftT8wdGROXjMNmqpaOoOPNDM3iZbL09/wAVCJO+gyNJEW/iZGRjLFd7POdLzFYEYg4fT+EhaZwglr0FEQcUqz77ZadJpIuk9JXPh5htjyKjNSlvLUaitzjuRF1WPd9AuJpJJ06Ena2kzK5pt1Ge8DaUxhaGGjRXLuVIs6BWrjXQtV8+Wz0n2Y3ECm8x2A+Ja6JxTpNBtSmepbumLZPT9pdRbno3cD37z3jGJ7PPPFmqqqRwef8AzFSOaUhIY5EX9jNLwxNpmLiVai5ayS0kN9SbWStZOHfpPj/aBtqUnSp1RkflKM+2/H5Qh2jFbDa0jQpdZ0B0THXStZse8kNU4mZv8IceqVncBCyPDhl9qKg3D57iFNcm0SbfF4+fq4D9baTZSqxzn4FweFlFTyCl8XC1PBTE3o4zJBpZikrUn02SQ2ENojsat5p4HYt3V0dAolk0lZKt17mRkR3O3Hf0ils/Fa4O1hXXScEsLdq+SnJe5Jafl0leWS1wsChpxaeHMTpIfcKEgiTpJNiPqFd4xHODjVZLAGiiAG8N4pqFXUbUAN4bwqEqNqAG8N4VCio2oAbxQ9XRYA5pGlA5p1oXjGI5tlb/AOd2zw/89yD/AEkcJFTiW2+VN5aE8nx51728b5BHLshYxir9pLnLxfkiyfkU6qGTtQMc2d0OLacjeUSR9JlqIbqzSPQJmmigHfUFaa0DWdgs11r5KR8AuR7yAaZbpAAARAAARAAARAAARAAARYozo5WqSzlZdKhwGrJCOTmkK4qDjDIvtMSnxFbyO37ho1kq2ilaZEajYyF7RyCi5S7LHShKSrmKJXe8xhiKxajO5JMvSRCTwyMz1ajvbefX5xj/ADDZW8CM1FHvURjph3L59BOo0pVEsJ5VrzoctqSfyjbSU9BZD4iYbiYfLrWqnpGNFitjQHUc3zXaKNrWjsQpOie0NVcDN4N37lEy+LS60r/KL1D9VSVFazt78LmRX+kRxT3YPVPhhNHJ5kzzqVhQzSf97SKKi194I9B3Uf0C0tn/ALb6XEcLJdoRSZw7X3Nb0O+pZ+k+9LfQMgyEhE/hTA3K2yetBn8SEpIed1p7S9YrZXWntL1iN/2ie3Q+EIor5qI/Ug9ontz/AIQiivmoj9SDk2V6W3cqeUZz6BUkFldae0vWFldae0vWI3/aJ7c/4Qiivmoj9SD2ie3P+EIor5qI/Ug5Nlelt3KOUZ36BUkFldae0vWFldae0vWI3/aJ7c/4Qiivmoj9SD2ie3P+EIor5qI/Ug5Nlelt3JyjO/QKkgsrrT2l6wsrrT2l6xG/7RPbn/CEUV81EfqQe0T25/whFFfNRH6kHJsr0tu5OUZ36BUkFldae0vWFldae0vWI3/aJ7c/4Qiivmoj9SD2ie3P+EIor5qI/UhPJsp0tu5OUZ36BUkFldae0vWFldae0vWI3/aJ7c/4Qiivmoj9SD2ie3P+EIor5qI/UhHJsr0tu5OUZ36BUkFldae0vWFldae0vWI3/aJ7c/4Qiivmoj9SD2ie3P8AhCKK+aiP1IOTZXpbdycozv0CpILK609pesLK609pesRv+0T25/whFFfNRH6kHtE9uf8ACEUV81EfqQcmyvS27k5RnfoFSQc7rT2l6wsrrT2l6xG/7RPbn/CEUV81EfqQe0T25/whFFfNRH6kHJsr0tu5OUZ36BUkFldae0vWFldae0vWI3/aJ7c/4Qiivmoj9SD2ie3P+EIor5qI/Ug5Nlelt3JyjO/QKkgsrrT2l6wsrrT2l6xG/wC0T25/whFFfNRH6kHtE9uf8IRRXzUR+pBybK9LbuTlGd+gVJBZXWntL1hZXWntL1iN/wBontz/AIQiivmoj9SD2ie3P+EIor5qI/Ug5Nlelt3JyjO/QKkgsrrT2l6wsrrT2l6xG/7RPbn/AAhFFfNRH6kHtE9uf8IRRXzUR+pBybK9LbuTlGd+gVJBZXWntL1hZXWntL1iN/2ie3P+EIor5qI/Ug9ontz/AIQiivmoj9SDk2V6W3cnKM79AqSCyutPaXrCyutPaXrEb/tE9uf8IRRXzUR+pB7RPbn/AAhFFfNRH6kHJsr0tu5OUZ36BUkFldae0vWFldae0vWI3/aJ7c/4Qiivmoj9SD2ie3P+EIor5qI/Ug5Nlelt3JyjO/QKkgsrrT2l6wsrrT2l6xG/7RPbn/CEUV81EfqQe0T25/whFFfNRH6kHJsr0tu5OUZ36BUkFldae0vWKc7rT2l6xHB7RPbn/CEUV81EfqQe0T25/wAIRRXzUR+pBybK9LbuU8ozv0CpHVKdO5pRYi4GZl6x8VQ1JJaTlTk8qedwkvg2vukVFvkhtv0qOwjscyDbcd66H9oZRqWz4m2zEkf0wYQmw6xtxZmTcyzi59qsqOGL/fcik8Y4iFe/pGsmxS2Ss2G/FFmm07FJnp53wQV+hny2sMTiROojJhs7YVysK+ni3ICMnUtK8LJ0r4vG6W47dB3GxezayPyvI3ltgMMYmNRGVBM3VRtTzHcZvxjijUZ3sXNI1HYjufnMdtyr5HstGTekkUzgThnBSgiRpdjTbS5EvF8dxRXP6BlhSTJOnWZ3JNz3dHSLc1PS3o/osq3Cwa+d2q7KyUV0YRoxq4aOpXkVisQAA062qAAAiAAAiAAAiAAAiAAAiAAAi4uTh0LNzQnUfSSCIy+UiI/pFTWwRc1pJF1Egt/0DksXUKaS6hAxDRTcqRXWli8gLF5ArY+swsfWYnvPkmFUsXkBYvIFbH1mFj6zDvPkmFUsXkBYvIFbH1mFj6zDvPkmFUsXkBYvIFbH1mFj6zDvPkmFUsXkBYvIFbH1mFj6zDvPkmFUsXkBYvIFbH1mFj6zDvPkmFUsXkBYvIFbH1mFj6zDvPkmFUsXkBYvIFbH1mFj6zDvPkmFUsXkBYvIFbH1mFj6zDvPkmFUsXkBYvIFbH1mFj6zDvPkmFUsXkBYvIFbH1mFj6zDvPkmFUsXkBYvIFbH1mFj6zDvPkmFUsXkBYvIFbH1mFj6zDvPkmFUsXkBYvIFbH1mFj6zDvPkmFUsXkBYvIFbH1mFj6zDvPkmFUsXkBYvIFbH1mFj6zDvPkmFUsXkBYvIFbH1mFj6zDvPkmFUsXkBYvIFbH1mFj6zDvPkmErjNTSdyjV6DMEFDp3oLT16DNJH8hWHJYj4kKGlJ+5LsAEh1DmO5Tp0q6++9iFDIj4kAApQAAEQAAEQAAEQAAEQAAEQAAEQAAEQAAEQAAEQAAEQAAEQAAEQAAEQAAEQAAEQAAEQAAEQAAEQAAEQAAEQAAEQAAEQAAEQAAEQAAEQAAEQAAEQAAEQAAEQAAEQAAEQAAEQAAEQAAEQAFD1dFhAz0KKhVABTneYSM1KqAACIAACIAACIAACIAACIAACIAACIAACIAACIAACIAACIAACIAACIAACIAACIAACIAACIAACIAACIAACIAACIAACIAACIAACIAACIAACItKy3Np1H1kOpYrY54OYEyFNT42YtU7SUucNSGo2opq1BtrUXAkm6pOtXxE3MdEz/Zq2clOUCuMxqoNmMiqclJqk0BEOaUxka4ZNsNq3kek3FJuRGRmV7GXEeWnHzMJjFmgxSjsYswNfxtSVDMVqN6PjVFph0cDaZSRETDN9xNN6U+YdVdy7MS2yXk4WivkuYt68IshwhNbicRVervBzNllkzEPPQeA+YGj6viYdGp+Fp+fsRLyE+WbbazXp89h39LxGWsz5tjUSy3lpLpv0H5h46KIrqqcOqwl2IeGdWR0lnkpcOIlM4ksWpl6FUW81suptp3e4IiLzD0p7FLaIzbaGZTiqLEVbX2d0fHIlFXk1ZBRa0pJxiNSktyScQe8ulTS7W3EWVeK58SxofpDHY4eWfarFh3lFpROIitwvW5AAA4tdcgAAIgAAIgAAIgAAIgAAIgAAIgAAIgAAIgAAIgAAIgAAIgAAIgAAIgAAIgAAIgAAIgAAIgAAIgAAIgAAIgAAIgAAIgAAIgAAIgAAIo4e6gKmj5Ps4IWRsKPkp5iRK2Im3ukoREP6fRdpB/IIKMrtHSjEfMlh/Qs+SlyCnFYy+FjGnE3JbRxPORu6D6RN73VHDRSsgtHOQ6jJtrFeE5dJHuVeAjU7/wC30iGPIO6yxnawkdfL7X9n8tJabbv98D2O6zjBupEiM0+8vNbYYI97YUJ/wksHdrWd9t3lekGAWZ2DrygKZhpXTldSsolmEgGuTYajoYiacSlJbkKUhSXLF5x3jubPNcnATPm3g5PY9UPIsVZWcoNJq+1HNWVKiINZkfBSiJ1kug+VIrDb7bD5a4nMLkxnMzk0By88oqLKfyvSi63W20kUS0ndczNkzIiLpSnjYyOEujKyqDD6r5XiJR8xXBzWSzOHj5ZHtrMjaiWlE404VuGlZF8m4XLEmPWK7L5aLm4VHZsK2N+bLN2b3NjQRRjsJGzrC9jdzItSkGXxT4gMTZJ81VM5z8rlHZkaQWyTdRypDkdCJXc4GOQRJiYVW/cpDpOIK/Qkj33GWFGdrpHjkeC6DGdCdkQuzgRmTEIPboKqAFw3gLavIAACIAACIAACIAACIAACIAACIAACIAACIAACIAACIAACIAACIAACIAACIAACIAACIAACIAACIAACIAACIAACIAjkqPun3Z409OoqSFRmJ8W5CP8AIOrZphgi5Ql2VxieA+H+NM7PL+bnFP8AJ2G/WRvW3atx2iA5ac2/ZA/nBSUivM84jV/jTOzx/m5xT/J2G/WR+V/GrcjH8xeKX4LAfrIqF17eOiAVQbxWOP5oUn/M84oIwv41ZkZIudgZijf/AJLAfrIydlV7oeyD5psT4LCRqIqSh5rNoluEkjlZy9luEmEU5bSwh+HedShzedkrJJK6Fi3Hu5bctDL4kBwAVcK37IjOwsiiq6V3UdLzjdnPK4/lVJ7zxOl7irFcucxEtlf+uQhAyZTE5Zm8wzmKGkq5GupWsiUdk3OJR+cYnh7pZgnIrZdTmLbXp7yrmROLI07798k3Yr9alF8hjz/4ARyJdjxQ8xW0auRq+WLIknzrlFtkPRrpHFdmIDo94d6422nNZemC8ai0r0iRbTT5LgYpsnWVoNC2XSI0qSZKJRGXTclGR+ghAXtIMpEXk9zNTuh4WBcKnJy65N6RiVeK9BOqTdojIiLUy7qQpNr2U2fuhPxEb1uGkuC1EXyDW3agZMk50MtMVJqdgWFVjTDq5rSKlERKffJpXLwuroS82rR0FrSk/ckQ4K6NtOsq1nsefcf7p6h1L3/hDuw28V2xEh/xIYxDryz3rUvucPaLKy6Y9v5QsTZ0bdHYjRhHI3YlyzUsnqiNtJXPclESkkJPduWls7lztU/iV2XZJke49xcTMui3QPG+luc09Ni+1xUBMJdEH0G29DPIVqUk08UrJREq/uDIuImUyI90+0VKMN5bh7nuoeonZxLYVphut6ZgCikTVKOC32dZKQ8fSbRrI/JIdVfC7cSYmWzUkzFXSAvBLtW9DkWOlZx1KaFMgA0Ul/dHOyrjIbviKxfqKD+JGUNHoP6G1D9yG7oM2SsU+hn206WiXxXEUlN0En03hBwxsO1mivEu3LsxbFmu0RAtzwGoMJt6tkpGu8hD5yJOZ+U5IpmgvphR+lCbcDZTxsSmCh86dLG8fuXWIxsj+U2BZNlWkP5LtxVQtWz3fzAtrAGsjW2a2Wz60ts53KI1L8XVGOl/1Y/Q8Lrsw/f14a/lK16xSbNtAfynbirgtGSd843rYsBgBjaqbNeKaQ9D588JrOeKl2uINB/SsfdKdpjs8J0eiXZ5cJnldTNeQJ/5ziQ5Nn/pO3FOUZD6rd4WcQGGfCL5APfsYV/l7L/0w/Rh89GS6Kh0xLGbTDNTa/FX9nUCX0coIdZ883TDduKuCclToeN4WVQGL2c7WTmJWlqHzV4cKU54l64l5f8AXD9E81mWIv8A8x1A/llAfphbMnNt0wzuQTcs75xvC7+A6ND5nct0a/yEDmCol1z7y3VUEo+3lbD7v4esDf546U/KWG/PD0Ob+mdxT0yV543hdrAdVhscsGIx1LULi5SrpnxJmo4VR/6QfT/C5hV/OZT349hf0gj0Wa+mdxU+ly3PG9dhAdfTixhcpWlOJVPKP4s8hv0g+z7NKQ/wtlP4ya9Ygy0wPkO4p6XK88b1+oA/M+zWjv8ACyVfjNr1jmYn0mi0crCTqDdR5TUW2ov84PRpjmHcUE3LHQ8b19oD5/ZWW/3+x8+n1h7Ky3+/2Pn0+sU8TG5h3FV8dB5w3r6AFNR/enP6grf/ABa/6p+oU4H7CnHQucN6AFzPg2v+oYtM3b7mT+gMD9hUiNBPzDergF2g/vavoFNKvvK/oDA/YnGwucN6oAsW46givDLufErX0+nTcXXc+8ufNmIwn/dU42FzhvVQFOf95c+bMOf95c+bMThKcbC5w3qoCl3PvLnzYrz/AL0v+oYiinjYfOG9AFLuf3q/8yYXc/vV/wCZMMLtiYwqgKXc/vV/5kwu5/er/wAyYYXbFONqqApdz+9X/mTC7n96v/MmGF2xMbVUBS7n96v/ADJhdz+9X/mTDC7YmNqqApdf3lz5sxRPfBldTJpPqJCj+mxCcLlHGwucN68mda5MM3MwrieuQGWOu4mHTPIlKX0UvFElw1P7ll9r8XTvHwe0izk+9arz8mnB6I0taEcmlxRJ6it1C7Uv74rtHfM4SJ1v8oLZO4DbMP8A/U7cF52yyQ5yj4ZWa8/JpwfZ4PbPV70qv/xEr84ehk1LMraz+QxZyZeUYk8JU9qhDeg4DbM1zLtwXnpc2feeJlC3nsp+ICUt+N/uAoz/AM4YlWt1Lh6nXG3NVlLSo0mmx2MjJNuB8PJ6LD03lqa1GlZ2VxI+BjzwZ2cKTwJzb4h4Ztw3IsS6qIh2AbLphHlE+wfyoUm9vPwHU3YvU68LokGNDA7F59f+4MO6ECDMwIxeCcJrt0qW3aAY+v5qe5q6XxpqCcE9M4lFMsTeIcK63pjCzJuFdvv8dTjZqP0iF/CB56GxfpV5DZqWVVy7SlHE/wC6mzG4OGeYMp/sBcUsAJjGE6/TGMkgjIBBr3tsRriH77+gnoZ89xe6Go+A8G7M8c6MgYdyzztYStDd+m8S2M2xJYyEjNQiMg51Ny5GPHM5asq4GpOGu9ekp5VnVkX30/pHG8g085Jmd7EZeZJ3It3QR7+sXRKEqfWZX+69A5LFe9h8/RwBHLmmhqvtuAwejsBFRTPctE9o9scqdzNT+KxzwAmMDTdbRSUqmkDME8lL5ysunlEXNl4+lZpNKulJiNTEvILnMwgmjssrvLTVzZtOb4uVyxyYMuH1kuGSsehZKSTcy3GZaTMisZl1XL/tFbmSUoIzslVyLUZlf0HuHa2Jfu1rJgiATiZ16d680vHwU2LbswZhjjCf+GlF5pncKcVoBzRFYXVMwroNVPxaf+rH50RTtSQqCVG07Htp6Teg1kSvTcjHprNbijut1aj61rM/7TFqkpWnk1pSpPkrSSi+m4344TXk+9AXIO4CoWqbO5eYtWslcqrlCb6DJZmX1jIWrUhDRKcJSGi4Gu1vpO49OMbL4GYN8lHQbTyfJdaSovpIfBFUPR0cz3vGUnKnG/IOWskX0JFwcJbTpgqy7gNifLN+S8zpuIJKlRJpLTwWotxB31D2/wB8s/Of/wCR6WHMLMM3Uqbdw6p9SVcUnI4e3+YPjLAnBIv/AMG6S/JmE/RiscJcHXBPkrDuAyb1TQ3Fea446BQhSXpkylSfFSqIRcvrCpRcI6aT5ZszPpJy49IzmW7L066bzuA1EKUfEzo+B/Qjgi8rOWaYGRx2XWg3bcL0dAp/zWiFXtKk+jnyVHsPtTpTdxXnB5eF/vtr+uLUohVHcmWNZdJqSVvR0D0ce1FyqdGWug/ySg/0Y+F3JHk+iHFuP5X6CXr4kdMQ9i9FkitvCNZx+KXPkqTwH2nqmW+a86rjEBrtyTBKLiRpSVvl4B3lA/3nD9iPWPRM/kYybRLC4V/K3Qaml8Wzptixeiybj4vB3ZHL39qXQH4gbEN4RrKOmXPkrR4EbZGiZb5rzyol8oPnFLoVJdbUM1/aVhX2Lln/ABbC/g6PUPQnF7N7InHNclFZS6CUXmkaE/2WHz+DKyCe9Gof8XK/PD2hWR0c+So9i1v9JHmvPqxKYFtxK4WXMJWXBbDKb/QObkXf72P+oJ/YvZibP6Na5J/KNRf9JEvUk/oWPm8Fds9L/wDkl0n8y7+kFXtAsXo5U+xq8XSG+agKJlST1NMaCLxtLf7hy+yU1/4xf/ClCe53ZVbPF1pbR5TKVIl8TS29f/SD5fBKbO4uGWKUfh0X+mFY4QLF1wfIfsqPYzePVMN81A33/NP7/f8AwlQ5WJzUbbXIQk3j2m/IZjnj/ssJ4j2TOzwPjlhk/wCHRf6YfFHbH3Z0x7/LuZb4NHxGpxHJL6Hw9fbC+j5f6IeBu8w0R2+agt+yGo/8Jpp+Nnv0gfZDUf8AhNNPxs9+kE53gd9nV73dr8fzD9OB7HfZ1Hu9ru1+UEw/TifX2wPo+X+ip9j16frjeVBn9mtZ/wCGM9/GsT+cK/ZzW3+Gc+/GsT+cJvPArbOL+YuL/LGa/rIeBW2cX8xcX+WM1/WRPrvdr6PkP2Vv2PXp+qPEVCL9nNbH/wCmM7/GsT+cP0f4a8av546v/KWM/SCanwK+zi6MC4v8sZr+sj4T2Iez1PhhpOfysjf0geu92/o+Q/ZQeCC9w0RW7yoZf4bca/546v8AykjP0gfw2Y1/zx1d+UkZ+kEzXgRNnn/NpOvysjf0geBE2ef82k6/KyN/SCfXW7P0juH7Kj2P3w+oPEob5dmDx+knKHKseazh9X3Tk6pjEX/94Pq9s1mY98ZX/wCWUb+mEv0ZsOdn1E8n3vQdRQ3J/eKuiud6dSjHB4C3ID/gtVP5VPeoVevF3B/K/tVXsivn9RviURXtnMzXvja+/LKN/TB7Z3M5746v/wAs439MJdvAW5AP8F6o/Kp31B4C3Z//AOC9UflU76hT663Y5n9oVPshvn9Ru9RD+2fzNWt7ZCvvywjf0w/T9ulnGtf22mJn5ezD9OJZPAWZALWKmap/Kp31D4vAN5DuqufytL9EKhfa64+T+1R7JL7M+F7fEop/bp5xPfZYl/l3H/pg9unnE99liX+Xcf8AphKx4BvId5Nc/laX6IPAN5DvJrn8rS/RB67XY5n9o/ZU+ya+/OHjUU/t084nvssS/wAu4/8ATB7dPOJ77LEv8u4/9MJWPAN5DvJrn8rS/RB4BvId5Nc/laX6IPXa7HM/tH7J7Jr784eNRT+3Tzie+yxL/LuP/TB7dPOJ77LEv8u4/wDTCVjwDeQ7ya5/K0v0QeAbyHeTXP5Wl+iD12uxzP7R+yeya+/OHjUU/t084nvssS/y7j/0we3Tzie+yxL/AC7j/wBMJWPAN5DvJrn8rS/RB4BvId5Nc/laX6IPXa7HM/tH7J7Jr784eNRT+3Szje+yxN/LyYfphRWdHOQpJJLNjicZFwviDMFW+U3hKz4BrId1V1+VhfohROwYyJkZmpNcqv11YRW7Gg9drs8z+1BwSX4Hzt8S3VAAHii+rEAABFxJI1IT6BD13QBhOujs2EjxShockw1YUohCnCLcuJglGhwvTyTjB777yPo3FMOdtBKT0DU3bBZTJxmiynPTiiZUuKqWiYtc5lcKy3qcfY5L+6YZPTqNhPKEXlN2O9yIdPdCf5OtmHjNA5ef8I9j8sXYitAq5mY7f+FClK63qaT0hN6Fl8yUiVz16FdmUKXiurh1KU0fpLWr5FGMkZAqXOss7mFdO97k8TtbQLzpEV7NMuk4o/6qDMYiQlSzNvlUbt280lv69xmfyHvG5uwzwfmlc53GsQili3ZXQ8liIyPi9H2pp95pcMyg177Go3DXpIrpJG+49ytyZgS9jxooIFQe8kUyXytdeSizt5JWBpONuXUDVTUrIlqNRnvNVxUzsVxS17GKmVysPmV1S4lfdDBhaAgAAlSgAAIgAAIgAAIgAAIgAAnJEAACgRAABPuogAAoRAABFOtEAAFSIAACK3UXlGGovKMXWLqCxdQYWpkqa0hrSK2LqCxdQYWpkqX+KYX+KYqAmjUVvIo84cijqFwCjCEVulHkhpR5IusXUFi6hNCit0N+btFbI6iDT5w0+cwoUTmeSXYHM8kuwVsXUFi6hFCipzPJLsDmeSXYK2LqCxdQUKKnM8kuwOZ5JdgrYuoLF1BQoqczyS7A5nkl2Cti6gsXUFCipzPMFy8sVsXUAURAABUiAAAitQg0ptccR8oyrUjeZGdlke8r2ufVvMkmfoIuBmR8yk6ukwsXSDS9ooDSmgqlzWvGFwqDpWsON+yIyQY9V3EYlVDh/HyabRzvKzJ2mpouEbjHfvi0WUlKv6BJLzDMWAWW/BrLNQzeHGBtBwlPSpLpuvJhyNT0Q8ZaVOOuqM3FqMjVxVYtR2Ih3w03O+oxa60bqbE4pP8ARGwjWtaUzLsgxohcG+a1Etd+x5KaMxAgNa8/NTMK8uAAA163KAAAiAAAiAAAiAAAiAAAiAAAiAAAiAAAiAAAiAAAiAAAiAAAiAAAiAAAiAAAiAAAiAAAiAAAiAKc/wAwc/zCKqaKoAAlQgAAIgAAIgAAIgAAIgAAIgC01HaybauoxZ3wRoUZLRzfGUpZJ09vHtIAHOIDRUnZ+XaqHvZDZicaAaTsXKA1vx92q+TPL7Gews7xUhp5M1K5JuX0ynv1SnfJUbZno+UdDTtR8xFXKU9gjst8XKyhbakxcBAxKEmjyrFBrOw20GwrUjaIdO3JczO3zu7IupEjA9mf5LcwBpv4RLPx8CbjX+DR37MFfCJZ+PgTca/waO/Zgvers/8Ah8QWD7Qbt/UPhK3HAaceESz8fAm41/g0d+zA8Iln4+BNxr/Bo79mB6uz/wCHxBPaDdv6h8JW44DTjwiWff4E3Gz8Gjv2YHhEs+/wJuNn4NHfswR6uz/4fEE9oN2/qHwlbjgNOPCJZ9/gTcbPwaO/ZgeESz7/AAJuNn4NHfswPV2f/D4gntBu39Q+ErccBpx4RLPv8CbjZ+DR37MDwiWff4E3Gz8Gjv2YHq7P/h8QT2g3b+ofCVuOA048Iln4+BNxr/Bo79mB4RLPx8CbjX+DR37ME+rs/wDh8QT2g3b+ofCVuOA048Iln4+BNxr/AAaO/ZgeESz8fAm41/g0d+zA9XZ/8PiCe0G7f1D4StxwGnHhEs/HwJuNf4NHfswPCJZ+PgTca/waO/Zgers/+HxBPaDdv6h8JW44DTjwiWfj4E3Gv8Gjv2YHhEs/HwJuNf4NHfswPV2f/D4gntBu39Q+ErccBpx4RLPx8CbjX+DR37MDwiWfj4E3Gv8ABo79mB6uz/4fEE9oN2/qHwlbjgNOPCJZ+PgTca/waO/ZgeESz8fAm41/g0d+zA9XZ/8AD4gntBu39Q+ErccBpx4RLPv8CbjZ+DR37MDwiWff4E3Gz8Gjv2YI9XZ/8PiCe0G7f1D4StxwGnHhEs+/wJuNn4NHfswPCJZ9/gTcbPwaO/Zgers/+HxBPaDdv6h8JW44DTjwiWfj4E3Gv8Gjv2YHhEs/HwJuNf4NHfswT6uz/wCHxBPaDdv6h8JW44DTjwiWff4EzGz8Gjv2YHhEs+/wJmNn4NHfswR6uz/4fEE9oN2/qHwlbjgNOPCJZ+PgTca/waO/ZgeESz8fAm41/g0d+zBPq7P/AIfEE9oN2/qHwlbjgNOPCJZ+PgTca/waO/ZgeESz8fAm41/g0d+zA9XZ/wDD4gntBu39Q+ErccBpx4RLPx8CbjX+DR37MDwiWfj4E3Gv8Gjv2YHq7P8A4fEE9oN2/qHwlbjgNOPCJZ+PgTca/wAGjv2YHhEs/HwJuNf4NHfswPV2f/D4gntBu39Q+ErccBpx4RLPx8CbjX+DR37MFPCJZ+PgTca/waO/ZgertobW+IJ7Qbt/UPhK3IAab+Efzqy3TFVdscsZpVBe6inoONURfIUvH3YfbZzKjP6oboXFIpxQM6cXzoOpYI2Wmy+O85yaUfKKYl37Uh/KD2EFZMvfi7cw6gjU7QQtugH5NL1pTFb001VlG1FAzaXRKCVDTGXPk7DuEZ6dROJPQZavjcB+mS1qauVtdt3UNREhxITi14oRq1rp4MzAmIQiQnYmnWFeAAKFfQAAEQAAEQAAEXyxUSmGNcS+4SENNm44sy3Ekk3UNII6MzL7XzMnP8smW+q3aRwkpGLRD1rWENqS9HOEtaTQ2sj4uEg9Gki0aT1ahtHmxqWb0dlqrWopBEcjFQ8if5JduGo0Iv2KO3nHZNgBhjS2HWzPoeNkTCUxE6N+ZTKJNJG4++8RLUal21KIjcXpuZ2JR7x0VlhkrIxJylXVoB17V5TwgWnOOmYdnwX4ARUkfMNiyTlC2UuS3JZKWUYaYVQsdOXE/wC6FT1CnviNjV/fHDUXJ6vOlCS8w2GhJVKIFCW5dAw7CUo0aWIdCS0eTuLgPq09BmZl1KO5fSBJSXAhhRpyZmf4jvMrh4cpBhCrW0PUqWc8ogs55RC4BiUO071ewN2K2znlEFnPKIXAFDtO9TgbsVtnfKLsCzvlF2Aa16NSE3M92nqP1DjbiVOEkmiJw1ERmaLna991kkZdB8TIA1zjlXbpVB4saQNNFyWd8ouwLO+UXYLgO/QFCAdOXWqsLdgVtnfKLsCzvlF2C4jI+BihKIxGYppz60wt5qpZzyi7As55RC7pATntO9MDdits55RBZzyiFwCK50qd6YG7FbZzyiCznlEK6iLiYpyhHwIxUQRrO9SGA6ks55RBZzyiF1yPgYCmvWd6jC3YrbOeUQWc8ohRx5DSjNa0k2lBrW4o7ElJFcz7BxQkzgpi2h+WxkPENr3Nuw7xLS4ZW1WPcnpLpFWF1Camgpr2qn7uoFMzmuaznlEFnPKIXXI+BgIALtBO9VYGU+FW2d8ouwLO+UXYKq135pEKiBmTp3phblkrbO+UXYFnfKLsFx36BRZqIuaW8ACdBO9A1uwKlnPKLsCznlEOFcxhWVnDvxTKXdJqSjlUkekvGXZRldKd1z9PUY5yNWqx2+QVlj20rXPrUAQzWlMlSznlEFnPKIfPFTaDgEKdj4pqHbQpKXHop1LabqvYrmZl0H0i92YQ8IppqPiGmFxDhIYQ6skqWZ3sREdtR70c0t+8AyITkSqSYTdIGrzXLZzyiCznlELgFNDiw1O9Vhrdits55RBZzyiFwCM9p3qKM2K2znlEFnPKIOUTwFwmhpWp3qosaNSts55RBZzyiFwBQ7TvTA3YrbOeUQWc8ohcAUO070wM2LhebYfZUxEQxuoVxQ6nWXYq4x3jhlByxZk6ZdpDG3BeST2Xupspl6GNlX9dk0KP5TMZJ0/GPtDSXUMhkxGg/wAMkKh8Jr2+8ASodc2WQDHjY/TheanJJU81qbC5l/TWFATXU8uBbcd0uqYNHJmbSSNJJIjuSrqMzTuG0OBONVIZhcKZLi5QEQTktncKl1u6iM4dzQk3GFmXFaFK0GZWK5cBubiDSckq6hJ3TM/hCfgZlKoiGjIddjSttbBoMrGW6ydxei/HeIltj2S6ZpjFfBeAWpMkonEyZS6SQ6juUPDnFxaVJ+U0JUZ9ZdBbhtplzbTsl0w4Uiw9fOrtW/uZaE1Z1tNksWKHFqQD8pGzqW5wAA5de1oAACIAACIAACLFWdkv/BLrs/8A2G7/AKRsZW2HpGnZjYZaTteUF/o2xinOwf8A4JdeF/7Dd/0jYytsPv8AzY+GP/M5f6NsdHA/8fd/V+i8Zv5leKF/T+q23AAGoWhQAAEQAAEXzzGBTMIB6XnFOs8u1yZvMmRLT8YjMjK/yCNPJXTGLkVtmsaMCKlzfY0T6kcLYSEj6bkM9r52Jh3VxbMK4tESlSLPoScW5pI7GRJRczsd5MXUma027RHnkqUhW32zZJMv/R+S253/AKpKxtLNOOFFJGYGW9aS1HFkaAAdLs1txP8APPk2pVieR9S5r8OZfC01NPY2oYiNrCDaTLIwluJOHiDNyzLpG0tJoWaVJUhd07rDtmE2N+EmPFMIrXBTEyQ1bJXHCQ3OKcmbUZDmrcRlrbVpM73sSVK4COXYy4CYbVhnQzeYrVZIGplNJZjXNoGVqiyJbUMy9HzA3UpbMtJ6jbQZmojsad1tStXbMu6Zfll2zuOeHuH0AcLTE8w5l1UzGRMFpZ77S9M1OKbRwSs+TSXC27gMh9mQxGiQ2OzAxHsVEK1IpYHvbkTQdq3Nxlzh5S8ucxYlOP8AmcoSiImKQSoWGquqIWAcfJRXTyaXnEm6VuJov0D7MP8ANNlsxaqsqGwrx5o6o5yqUJmxSuSVLDRT5y9Wi0WSGlqPkftjdndyDN5tNyNRDSzYd0NTmPeGVfZycbZO1Ulb1nXkyhYqazlvljhYKHe72RCNoXdKE2hyUdkWutVlWMiLqmVfBjDzBLujHFKmcM5c3LYCKwOdmT0HDPLNpmIiIiVPOqQZnzCcWtxekuandpJJERFbbIQaxWOfm0V7lVFtCapCc1tQ4071vVVmeDJ3QRT37N80uH0n+xWYJgKoVNqshYYpVFK1aWXzUuzS7JXuWZb0dFyMft1PmXy9UPhlDY01pjnSMrpGMTqhapj58y1Lny385MQauT9yrdcz3CPTZeYC4c1vtas5uKVXyJuYTCn6/KGlKIlRqaYRELiifPkz5qlLJtBalEZp0800lcfiYxYiYoYs7bSr6GhMqE6xjgMHKSg3KXouVVbK5TDy9bxNqONcTMnWUv275NNiM96C3HY71mzIRiEYtDcX+nmrHK8ZsAPLdLsKknwVzMZecx8BEzfADHGkq2goOxRcZSc/YmDbKt9tSmVGRGrSuxX9zx5xD8rGbOblKy5zaGkWYDM5QNERkY3rgoSq6qhYB2JItN9CXXCNXH3Orxi8k76VSjBrPLXW0xwxzU0Ls+ppg9IWYeIleKsXGYhySLamUAtKOSX3rL4lxK1oUy2RKJBKIjVe9x1aW1FiVs2M02MeJecrK/PK+obESqlzOVYoySDbmyJVBqU9eHioRvlYhhokqI1LQykkc65HutYbZsu4ZEVV82jFGdDRSYUhX1EV/R0LiFQ1YSybyOMYW/CzeWxiX4Zxkv5RK07jIrKI/Ok+AxunaFZCl12jC5Gc/C5VTORfezVPJrmCOOW8ZXS2THKa9Vuiw0l2l2O+FL+QLBnC7JJUULC4b4r4mSun9cnN1PJS9yPQ5EtJJZKcaUr7ag0mV7Lt0kY3PqXIllYicsy8t0XhPLHKZl8m72abNJtupU0zpJ03CUS9ZlvNeu9+kHScOFhx6zTvVxk/EjEiHnRZrZ1Ka1tmladKTJaTuRmfo4F57mQsi4lmFh3IyJiW22GSM3XlnZKdOrWRqM7J0kWozPdYjGk+wExdxExV2e8LLsRKgfm8TRlWTKmIGbRLhqVFQkJyWhSlqMzcNWs7qM99itYWbeLFyvqAyhSbDmjpg5BHiLXMop+aTKEWpLrEG/MIZCyJSVFbW2taFbt6Vna3EWxIH0z0amWhXDPD0L0hZlq7PzkcqRE9wupvODhnH1S5LYthum4Ot4J2YE6lkyNBMtuqWZ81VrF1DBfc5DTbeyrozXY/7sjL8EpMiQ0ZmfQREZdPWMtVbkEyvKyOxGWmLw7g00/L6WWlpyHUpLnfKWCM3uXNWvWo78TtvMR0YQ4/4hZeO5iTrbC+bxMFN5pNFyko2DOzjHfbadTqVbiSabFY+BdJGNlBlJaLIuhwznxjR3LXxpuPCnWxH8yqlPiM/OSGBxDLCN/N3hwmq1RJQ6KZcrCDTH8sZkkmjZ5TWStakJPdxUQywmIJ9lL7LqFJcJJoNHOJRHuKyi3GSvGI+FhGRCYQ4yTTI/E5VqS2KVTuyeb066iDnMZi3STr6o19klNxy3ijic1pdNCt1t6C3de3uzCorMvhlkcofDnNxK1wVdSSGiYGPgnZrDxq0QzcQ4mFLl2HFocPvbkbnfeZqtYrEWsm5aDAhEg6Mlmyc9FmY1CMllevMacJsKClTWKeJcipxyezDvGSNzqaNQpx8SaiJLLJOqTyy+cXNRcdSpPPLk0r3EhOD1FZrMPZvVinTQimJXV0G9MFqK1yKHJzlPdFwIxpn3QxR0lr6UYCUPUCHO8pxi9L4WMOGdNpzk1RDJGaVp3pVu8Yt44dvXlswmkWz5p2b0VTDMhmFP1bT7EnmEpPkHodETHQkO5zk718xRnzr7+stwzJazYMWDBJdm5WoloR2Pi4W5NW50fnsyZyvFBWCMxzY4dQ1ZIi+9V0pEVbCJmJPdKOQ5XXqSV1GREZ25vEjMZPmk2l0hl0VO59M2IOCgmFPRUXEOElDTZFdSlGZlaxcRoPtDsq2CtHbF2eQtN0TCQ0XTNJS2cyaZlc4liYrfYccijePnrcWp90z1GZHrMrWsRYUz95h8VsSsn+SvCQ5NO6mhcbGJQ/Vkllc+YlsZP7QsJrge+ohSWUKd75VrNSivpK1uk2yWTAaWGlHUPcKq2+1Y0HEHN1VHYtnMt08yQ4kZ05/mFqDPHhdifiesjl1ISaS1FBLdpSWmlRd7NIREOr5VS3HzW4WgjS4kiSmxGe2td4g0bhZTUVW+JtXSynpPBNpcjZpOYtMNDQyT3XW66aUIK+/nKTuI9wjUzuYQZy8x2XKX4WYObHyoKKqilY+AmVA1M1i1SyfYeJYiEOrURtR6XVktDZoUlZKIytYiPePpxmTXuZfae4AZO8ykrN2n6Yw3bqOq6bVEEuHmM5TDobdU4pgz5RKHIlZEklElSm02IrHd6JDmSDjFBXtySFPxYLSDDNSvh292bvKtmU2a84lGXrMVQldvwNYSz2QhKUqCDj1MIUiJMiWTLiiaSrTuNZFp3XvchtzmtwSya4pVRgrOM0OJUPTU6pupWI/DaFeqhmWHNJkSGFd7khaSOLO6W/tSTUfOVv3lbVLulnLxgsnIhDYrS+hpZL57I6qgYeAjYBrvdRQzjb2ptSEWS4lXJosRpNRcnuMrmOw7ZlJlmAyTmSlbsZmtKjUdyPRL99+Jn5zue8xmw5eXjy8FrH0rjr3CoWJEjR4c1HdEZiphp3qQqsa5pHDynIqsK9qeXSaUQJao6aTOLSyxCp3WUtauYRby8ZSekdIwXzoZRcx0/dpXL9mdoKt5kzCnEvQNKVVCx7rbXQs0tLM7dZl4u6/EhpjmFgIPOTttadysYtIOJoXC+hl1I3IXIlaWJrMXFNkS3E3SbmkorcRKJBcmnm7jvufWmF2EmG0VE49SPCqUN1JTVPxbUDHQUGht04V7kjdaNKDQSkOGy3vVc06N3Exp4kkyGGtOl2hbWFORIgc4fLpXLjZnAyp5bI6FleYbMpQlCxUcWqDhquqmEly30ErnGhMQ4g183fzSPiQ7Lh1ixhnjFTaKvwlxCktSyparJmUjmbUVDqPySdaUpBq8yTV0DRrYU4cyPGPLLMM4WL8vZqfEDESpYyMnc6m6ScVyXJslyCEquhDXNvdKC8Y+sfgUXS8Ple21k/y/YErZldNYt4WREzmslh3VqYlszQtLaIpCNZkh01MlcrmVnui4vcnML3Qq/Dp/5VsWjGDGxC3J2j/hbl4l57skeC9VLovGHN3hrSs3bWaFyqoK0gYSISojSRkaHHSUVj1XunoGUpZNpdOpezNpLHNRcLEMocYimFkaHEH7pJ9JCKHLdiBB7M+SVdl92lWVWex0lm9WzKPmuM8HJ1ziAjIKJiVqQqK7zS+9CpbSor3JvoEoeE0Th1EYaSJzCeJg3qYOBI5AuXOGtlUP7k21GZ3T6TMWJ+TZAPu5jaFkSU6+ZHvZHZrXZADiAwFskAABEAABF8s93SSNT/AOqOf5hiIXZOIJVYZhiMzt/DDMbl1/3bGiXqe/8AiaM/5I5/mGIhtk3urLMMX/6wzL/42NG6lf8Assx/l/NZt3v/ACyV/wA35LcsAAcyvd0AABEAABEAA9AIsVZ2P/JMrz/mNz/SNjK2w9t4MfDG/wDxOX+jbGKc6TcTE5V67goSGW84cjXZDZbzs4g1fQkxk3YYziVzDZjYZnAzGHd5KXEw/wAmvUSHSbbJaNXAzSrj6DHRy9PV5x/F+i8Zv4CbxQacyvmtwAADv0WGoAJWgBBQAAFKAAAi+eOdmCZe8uWMNORJNamEvL0pNXn6RonlayX7QXCnaW4gZ08TIbBVUixQQ1DT+VSOqJu5GS2Gh22G2VQ5Oy9CH3TKGQakrU2Rma7WtYb5G2k0aLF6bXMUSwSGUsJWokpPckjsRF1ERcC9H+s75ECZfABDdYWFMSbZjCTqNVqvs7cjmKuT3EvHmucRagp6PhcVcUIuoqcbk0Q8pUPCuxMY8hEQbrTZEvREtl9r5QrpV6B9NKZJsUJJtPqqzsxs7p5ykZ3QcHJGpeb76o3lmVRqnFLSbXJaTOJR/Ke5UNoDaTq1J5m7ncmRJ1b917cenzbzBLaUu8sncq9zPpPhcr9R7+0xeM9ELnO1nLuyQSMIMDdhqtFsHsjGe7IhWdYynI9W2G09w3qqcOTaHpvEmdR8A7T8Wuxurh3YSDfJ1szIz5Na0Iuo9wxBkcw3xWpXugHFKZ4tYi/ZXPnMF2/ZuZNM2h4Z+IdljrUKzYk3bS2TiEGtJGpLR9JXG08xyl7QeSTmZuYUbSCXQsimMc7EQ0LVOFLs7i4JKy3tsxfso1yaC6CJu/nHZ8lmQqkMnjFS1Q/Wk0q6ta3jijKwrSeps/MVkpw0tpupTjTaScMkoUpZJIitaw2InSyHEc8glwpoWpMjxkRjWAtDTXSun5H8jeK2WLNnmNx8rypKejJVjFV7c1pqElUQ+qLh2EHEHpiELaSlKvtqfuanB+Tmd2fWN7Wa2W57sjNb09IMQPYwpdVUhq995Enn8GWs08s40y86yojUSiNDRFdtG7cZHuATfMNClaiO9yUVyvv32PcfHq6CBTaD4FYrWtxK3VvGsbOxQ/HXOlO7JbM2dCMIQ9QNe9YHwUlu0NntfonmZqOwukMghIdSG5Hh3MY2arj3TUStT7sxgodbVrWLQoysOk4l0ZtaJ5CVThjTsdgbO6ZnZxsLA1BUc8mUPM4WDfQaGtcHDy1yFcNJGZ71mRmZ3JQ2vJJJIiSViIrERbrecrcD9FhVSUqMjUkjMiskzLgXR2AybiMfjFK7KZKp8m17MNTvzWmEFsb8KoDZ6SzJSitI5M2lMwKdSys0w9noSdlGFFlGNtX0JstKEWJNtCCLjdR8iMMds9NcNIfA+b4k4KswpQxQEdiTAzmZOzx6HJOk3SgVy0oXlzLiWu3mG5K2krMjM+CdPAuHp4ijjPKtk046syLcWpVzIuq57/l4+cVNtCORR5rRxI7NSo5OhggsNK6Vi3J7lQwvyTZfpBl8wlYd9jpPD6Vxr5WejYg9Gp5ZGW9atBXPdfePys9eTui882XmZ4JVRNHpVFqiWY2RzuGTdyAj4d9t5t5J2MiPU0kjuR7jO1j3lmkk6b2M95WVc7389z33FbWTpSZlxvpO1zPpFn0mPxvGYs8Ve5ZHosLieKpktJIDL5teq1wO9rVipi7hVJZQqWHKojEul5pMIqfxMMlBoa1Qb8uah9ai061E4RmZnaw48r+ybKntleezmzYTmUzNyPbiyiZpTDjy4eGW6kiacYU820pxaSM7GaU8OA3bTDtkkknc7eKfSXC3ZYVTDtJcN0klrP3ZpI1dNrqtc7X6TPgMnlOaw0YQ3OujWsTkqXLquqciO5aYYL4R7ZTBLD1nBSU1XgdV0plGqDk9a1DP5mxOEQ53stcMxLlQynk33J5S24txjbeg5NWUtoqXSnEap0TmcNwyUzSNKHbQiIdPqQlJIIi8yS4EP2CZLRySlKUm1lJUdyUXUd/7ePnFVo1pSk1HZOm3pLgYsTE0+OcRAqeoLIl5QS4o0rVjaUZIcU86EbhNGYYVFIIFFCYhQc/mvs1EPo74hmVpWtDHItOa13SXHSP09pzk+xHzrZWGMD8MJ/IYGaoqGTTE4qeRD6IXkYKMhohxOtlpw9RpaXbd1DZTk+bo1mZXvZW/08eNxTkEmrUajNWolEpVjMj+XrLd6DEtnIzAwD5UMnDOP8SwXm8yw19mCyC1HlUpCZymEqCcUpBymGjJmt1EGl1hUOa1mpKFOaftSvcDEuJeyxisX8hWEGA8yxFhqfxNwapyUfYvW8oWt5mDmkFDNo5UjcRdbClto1KUg1GRbiLiNzm4dpuxIQkkkVtJJIituvw9H0mDbCWnOUSpR7yPnHfeRcb8b9N+IuQ5+PCaMLtdf0VuJZ8KK412U81qvR8g2xjjEpo6vY3AeVQUMpoprV9Pz+ZxM0daQolXTBxEubhrnax/bDKxnuLiPkzxZCcW8b8V6CzdZYcS5bTmL2HUOcFDRc9hlHLprBPErl2Ikm2nTSlSla+a2ZkpKbGVrHtqSEkolcbdZFw6hYcM0aSSZXsq5aiJRJ8xEe5PyWFPp0YRcbaDuGtDZ0J0LA4k6NZUcu0I2du082k+BDNA4n4oYT0hES6cQ8bBU3TE5mcVLI5SCdI3ImJiIBuJQ4glJ0pQ2oi1rve5WzRn4yKYsZs8UcvVa4d1PTsHC4SYgJntQtzeIfQqJhiKFLTD8k05df2lX3TkxtoppKrGW47ncyIr2O9yv0ceJWPcW8VNtCjIzSRmSrpNRatPove37xcNpzQa0AjLq2ihVvkqWxOOedNexao5zcgde4qZiaXzpZVMSoSmMU6TgnYIynKry6bwDmv+5orQ26adOorGlsz5ib3sd+6YISnaHTzEVczzZQuE0opRqVuw32P4eTeOmhx8W4aDJ59Uxg4c20t6D0JTcueq5KuVs8Kh21GSlXMyVqTqPUST6yI9yfksKm2kzKxaSSVkJSW5Po8n5BZM5EcwA6grwkWCJjGvStJsKMlGeTInN53R+QyocNajw1nk4dmUBR+KE+mEvXIXFkkjbhHYGDiVuNc0rJWouneO4ZVciOKlAYz1ZnFzMYkS2oMXqolLkrhVymFUUup+BM2TRDwutlpbiTNlBmamyUZmrnFfdtSTZFfffV419+r034/KKJh2kJ0NJJCehDZElPykW5Xy3AzsVzTXSVDZBjXCmpaQ4z5fNrjmPwOqLK9ilPsCU07UcO/K42tpdOZi5NDgzIiuUCctKES+dt6NWnjYyG0mWjAikssuANJZeqLinn5TSUial0HEPlZSm0cLmfFR9J/QQ70hlKTM1Garo0c8783yd/R5hcaCPeZncj5pmfAUvmokSFxegKqDJQ4UXjDm7aq8AABjLNQAAEQAIyPcKHqvusBBGpQSBpXyzw7yaNL/ANVc/wBGYiI2Tf8AwzzDf9MUy/8AjY0S51HGQzFNzCPdfQ2y3APrcecXYkkTfjW6hERsk4luLn+P88hT1wcZi7MnIOKSd0Oo76jFaiMuJXUQ3UoRyPMZ7PIrMu84etcr3/ktzgAjJRXIwHMr3lAAARAAARAAARfnVDJpdPZHGSmYtGuGjoR6HfRu3pcSaTPeXEtW7zl0jTPI/mxm2xpxwm2TnMdAx38DVQztcXQtUFBOmxJ3HnVKNlXM5y1EveRW+57rDdtDZITpvcvOOr4s4KYW45UdE0FivRcDO5VEtG2qFjWCVoTp0loV4yDK5mSiO91HvG4sy0YUuHQo7cTHjPqK4y9l1zb0Jj4TsMWGah20c3sW5VDV3RmJVNQ1Y4fVTATqVxbeuHmEqjERDLheZbZqSfaP1run4iCVv0338fQRHuEN8Ds3s0GWOcHVuzxzmzakiJepinKpdOKlUP8AFQ1Z9JF/kGO7y/ORt6MMzOW1BhPQeI6iRyHsnCKRDlq++WQw3uGfybJR34oEYEdZovLI0lb0nEwTEs4/0iqlct5j7S9YW8x9pesRYeEW25fvGqR/HC/zQ8Itty/eNUj+OF/minkB/PbvVjFPdHf4VKfbzH2l6wt5j7S9Yiw8Itty/eNUj+OF/mh4Rbbl+8apH8cL/NEcgP57d6Yp7o7/AAqU+3mPtL1hbzH2l6xFh4Rbbl+8apH8cL/NDwi23L941SP44X+aHID+e3emKe6O/wAKlPt5j7S9YW8x9pesRYeEW25fvGqR/HC/zQ8Itty/eNUj+OF/mhyA/wCo3emKe6O/wqUtbaTPUtvUenSajJN+29/pFUNJ1mvTa6tXNSkv7OPyiLPwi+3L941SP44X6g8Itty/eNUj+OF/mi4LEjA/xG07VIdOU/6Z9f6VKfbzH2l6wt5j7S9Yiw8Itty/eNUj+OF/mh4Rbbl+8apH8cL/ADRb5Afz271GKe6O/wAKlPt5j7S9YW8x9pesRYeEW25fvGqR/HC/zQ8Itty/eNUj+OF/mhyA/nt3pinujv8ACpT7eY+0vWFvMfaXrEWHhFtuX7xqkfxwv80PCLbcv3jVI/jhf5ocgP57d6Yp7o7/AAqU+3mPtL1hbzH2l6xFh4Rbbl+8apH8cL/NDwi23L941SP44X+aHID+e3emKe6O/wAKlPt5j7S9YW8x9pesRYeEW25fvGqR/HC/zQ8Itty/eNUj+OF/mhyA/nt3pinujv8ACpT7eY+0vWFvMfaXrEWHhFtuX7xqkfxwv80PCLbcv3jVI/jhf5ocgP57d6Yp7o7/AAqU+3mPtL1hbzH2l6xFh4Rbbl+8apH8cL/NDwi23L941SP44X+aHID+e3emKe6O/wAKlPt5j7S9YW8x9pesRYeEW25fvGqR/HC/zQ8Itty/eNUj+OF/mhyA/nt3pinujv8ACpT7eY+0vWFvMfaXrEWHhFtuX7xqkfxwv80PCLbcv3jVI/jhf5ocgP57d6Yp7o7/AAqU+3mPtL1hbzH2l6xFh4Rbbl+8apH8cL/NDwi23L941SP44X+aHID+e3emKe6O/wAKlPt5j7S9YW8x9pesRYeEW25fvGqR/HC/zQ8Itty/eNUj+OF/mhyA/nt3pinujv8ACpT7eY+0vWFvMfaXrEWHhFtuX7xqkfxwv80PCLbcv3jVI/jhf5ocgP57d6Yp7o7/AAqU+3mPtL1hbzH2l6xFh4Rbbl+8apH8cL/NDwi23L941SP44X+aHID+e3emKe6O/wAKlPt5j7S9YW8x9pesRYeEW25fvGqR/HC/zQ8Itty/eNUj+OF/mhyA/nt3pinujv8ACpT7eY+0vWFvMfaXrEWHhFtuX7xqkfxwv80U8IttzPeNUj+OF/mhyA/nt3pinujv8KlMWrky1rKxeWpREXZe443oo4Rpx2LcabSyWp5S3EloT5SrmVi+UxFlEZ/duvUaEy6WZTaPkSz4zFyZKWXYaTHTKsy67WvNmaJRm5z1sU/T1+bJcPUHL4tCfIPkoZjUn0rP0ioWXAaQ+NHaG9Rqr0KWtmY9yDLOJ6xQLNG1O2t9PSqVRmS7JBHt1lifVcOmDXFyMlRULJodxZocccdaJTazJCVmZEstB2vq4CmRLK5DZTMt0kwqjYlERNCQqJncYe9T0Y8s1uXMrXIjUdum3EzHLlZyL5fcpcrUWG1Lpdm7zhuR9STBa3YyJXYrK5VZmorb+FiO53uMxKSZlYlGVzudukxjz8/Ltl/RJZtWDSed2r0W6d049mRfTZtwdFNOxu2iqW4rAKJLSViPtFRoV6EgAAIgAAIgAAIgAAIuMyYM7mVj6+nt4/SBtMqKzhaubpuvfu6t4v0I8khRTaT4bhGJ+LKgCpA1KwyR5P1S9QczyPql6hy2LqILF1EI7jvU4W7Fx2b8n6heoLN+T9QvUL9BBoIR3Heowt2Kyzfk/UL1BZvyfqF6hfoINBB3HemFuxWWb8n6heoLN+T9QvUL9BBoIO470wt2Kyzfk/UL1BZvyfqF6hfoINBB3HemFuxWWb8n6heoLN+T9QvUL9BBoIO470wt2Kyzfk/UL1BZvyfqF6hfoINBB3HemFuxWWb8n6heoLN+T9QvUL9BBoIO470wt2Kyzfk/UL1BZvyfqF6hfoINBB3HemFuxWWb8n6heoLN+T9QvUL9BBoIO470wt2Kyzfk/UL1BZvyfqF6hfoINBB3HemFuxWWb8n6heoLN+T9QvUL9BBoIO470wt2Kyzfk/UL1BZvyfqF6hfoINBB3HemFuxWWb8n6heoLN+T9QvUL9BBoIO470wt2Kyzfk/UL1BZvyfqF6hfoINBB3HemFuxWWb8n6heoLN+T9QvUL9BBoIO470wt2Kyzfk/UL1BZvyfqF6hfoINBB3HemFuxWWb8n6heoLN+T9QvUL9BBoIO470wt2Kyzfk/UL1BZvyfqF6hfoINJXDuO9MLdi4+Z5H1S9QczyS/ql6hy2LqIUNKTK1g7jvTC3YuJRtOaT0JMy60l6hchDCUE2RESC4oLcR/IQvJtBHckiim0q4l2Col5FDSinCBkMk0FuMjMjLgd727RcACoUAUoAAIRAAARAAARAAARAAARAAARAAARAAARAAARAAARAAARAAARAAARAAARAAARAAARAAARAAARAAARAAARAAARAAARAAARAAARAAARAAARAAARAAARAAARAAARf/2Q=="/>
          <p:cNvSpPr>
            <a:spLocks noChangeAspect="1" noChangeArrowheads="1"/>
          </p:cNvSpPr>
          <p:nvPr/>
        </p:nvSpPr>
        <p:spPr bwMode="auto">
          <a:xfrm>
            <a:off x="1703802" y="-1108429"/>
            <a:ext cx="14859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966487" y="4074304"/>
            <a:ext cx="6014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solidFill>
                  <a:schemeClr val="tx2"/>
                </a:solidFill>
              </a:rPr>
              <a:t>Edén Galán Rodas</a:t>
            </a:r>
          </a:p>
          <a:p>
            <a:pPr algn="r"/>
            <a:r>
              <a:rPr lang="es-MX" sz="2800" b="1" dirty="0" smtClean="0">
                <a:solidFill>
                  <a:schemeClr val="accent5"/>
                </a:solidFill>
              </a:rPr>
              <a:t>edgarod6@gmail.com</a:t>
            </a:r>
            <a:endParaRPr lang="es-MX" sz="2800" b="1" dirty="0">
              <a:solidFill>
                <a:schemeClr val="accent5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0" y="0"/>
            <a:ext cx="12192000" cy="1295506"/>
            <a:chOff x="0" y="0"/>
            <a:chExt cx="12192000" cy="129550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86175" cy="1295506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6889" y="0"/>
              <a:ext cx="3686175" cy="129060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163" y="0"/>
              <a:ext cx="3686175" cy="1292739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044"/>
            <a:stretch/>
          </p:blipFill>
          <p:spPr>
            <a:xfrm>
              <a:off x="10562052" y="0"/>
              <a:ext cx="1629948" cy="1287633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477671" y="2858862"/>
            <a:ext cx="582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/>
              <a:t>Muchas Gracias!</a:t>
            </a:r>
            <a:endParaRPr lang="es-MX" sz="5400" b="1" dirty="0"/>
          </a:p>
        </p:txBody>
      </p:sp>
    </p:spTree>
    <p:extLst>
      <p:ext uri="{BB962C8B-B14F-4D97-AF65-F5344CB8AC3E}">
        <p14:creationId xmlns:p14="http://schemas.microsoft.com/office/powerpoint/2010/main" val="15192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5 CuadroTexto"/>
          <p:cNvSpPr txBox="1">
            <a:spLocks noChangeArrowheads="1"/>
          </p:cNvSpPr>
          <p:nvPr/>
        </p:nvSpPr>
        <p:spPr bwMode="auto">
          <a:xfrm>
            <a:off x="3575051" y="5676900"/>
            <a:ext cx="1717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PE" altLang="es-MX" sz="1600" b="1">
                <a:latin typeface="Arial" panose="020B0604020202020204" pitchFamily="34" charset="0"/>
              </a:rPr>
              <a:t>      Cell phones </a:t>
            </a:r>
            <a:endParaRPr lang="es-PE" altLang="es-MX" sz="1600">
              <a:latin typeface="Arial" panose="020B0604020202020204" pitchFamily="34" charset="0"/>
            </a:endParaRPr>
          </a:p>
        </p:txBody>
      </p:sp>
      <p:sp>
        <p:nvSpPr>
          <p:cNvPr id="6147" name="40 CuadroTexto"/>
          <p:cNvSpPr txBox="1">
            <a:spLocks noChangeArrowheads="1"/>
          </p:cNvSpPr>
          <p:nvPr/>
        </p:nvSpPr>
        <p:spPr bwMode="auto">
          <a:xfrm>
            <a:off x="2549526" y="3506789"/>
            <a:ext cx="127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s-MX" sz="1600" b="1">
                <a:latin typeface="Arial" panose="020B0604020202020204" pitchFamily="34" charset="0"/>
              </a:rPr>
              <a:t>PDAs</a:t>
            </a:r>
            <a:endParaRPr lang="es-PE" altLang="es-MX" sz="1600">
              <a:latin typeface="Arial" panose="020B0604020202020204" pitchFamily="34" charset="0"/>
            </a:endParaRPr>
          </a:p>
        </p:txBody>
      </p:sp>
      <p:cxnSp>
        <p:nvCxnSpPr>
          <p:cNvPr id="41" name="40 Conector recto de flecha"/>
          <p:cNvCxnSpPr/>
          <p:nvPr/>
        </p:nvCxnSpPr>
        <p:spPr>
          <a:xfrm flipV="1">
            <a:off x="3810001" y="2638426"/>
            <a:ext cx="1044575" cy="9525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rot="5400000" flipH="1" flipV="1">
            <a:off x="4706145" y="3910807"/>
            <a:ext cx="703262" cy="593725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7092950" y="2663825"/>
            <a:ext cx="1163638" cy="4445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8" descr="http://lh3.google.com/DucknetServices/R_p8elKOBJI/AAAAAAAAE6M/A1SBa4Nlx2A/image%5B4%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1" y="2089150"/>
            <a:ext cx="18208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36 CuadroTexto"/>
          <p:cNvSpPr txBox="1">
            <a:spLocks noChangeArrowheads="1"/>
          </p:cNvSpPr>
          <p:nvPr/>
        </p:nvSpPr>
        <p:spPr bwMode="auto">
          <a:xfrm>
            <a:off x="6477001" y="5786439"/>
            <a:ext cx="2551113" cy="338137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s-MX" sz="1600" b="1">
                <a:latin typeface="Arial" panose="020B0604020202020204" pitchFamily="34" charset="0"/>
              </a:rPr>
              <a:t>Smart  phones</a:t>
            </a:r>
          </a:p>
        </p:txBody>
      </p:sp>
      <p:sp>
        <p:nvSpPr>
          <p:cNvPr id="6153" name="37 CuadroTexto"/>
          <p:cNvSpPr txBox="1">
            <a:spLocks noChangeArrowheads="1"/>
          </p:cNvSpPr>
          <p:nvPr/>
        </p:nvSpPr>
        <p:spPr bwMode="auto">
          <a:xfrm>
            <a:off x="7877176" y="3559175"/>
            <a:ext cx="2790825" cy="584200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s-MX" sz="1600" b="1">
                <a:latin typeface="Arial" panose="020B0604020202020204" pitchFamily="34" charset="0"/>
              </a:rPr>
              <a:t>Monitoring Devices</a:t>
            </a:r>
            <a:br>
              <a:rPr lang="en-US" altLang="es-MX" sz="1600" b="1">
                <a:latin typeface="Arial" panose="020B0604020202020204" pitchFamily="34" charset="0"/>
              </a:rPr>
            </a:br>
            <a:r>
              <a:rPr lang="en-US" altLang="es-MX" sz="1600" b="1">
                <a:latin typeface="Arial" panose="020B0604020202020204" pitchFamily="34" charset="0"/>
              </a:rPr>
              <a:t>(i.e. mobile EKG)</a:t>
            </a:r>
          </a:p>
        </p:txBody>
      </p:sp>
      <p:pic>
        <p:nvPicPr>
          <p:cNvPr id="6154" name="Picture 2" descr="http://www.eurekamed.com/images/internet-transforming-healthcar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582738"/>
            <a:ext cx="24399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0" y="6375401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s-MX" sz="1400" dirty="0">
                <a:latin typeface="Arial" panose="020B0604020202020204" pitchFamily="34" charset="0"/>
              </a:rPr>
              <a:t>*</a:t>
            </a:r>
            <a:r>
              <a:rPr lang="en-US" altLang="es-MX" sz="1400" dirty="0" err="1">
                <a:latin typeface="Arial" panose="020B0604020202020204" pitchFamily="34" charset="0"/>
              </a:rPr>
              <a:t>Istepanian</a:t>
            </a:r>
            <a:r>
              <a:rPr lang="en-US" altLang="es-MX" sz="1400" dirty="0">
                <a:latin typeface="Arial" panose="020B0604020202020204" pitchFamily="34" charset="0"/>
              </a:rPr>
              <a:t>, R. Introduction to the Special Section on M-Health: Beyond Seamless Mobility and Global Wireless Health-care Connectivity. IEEE Transactions on Information Technology in Biomedicine: 2004. 8(4), 405-413.</a:t>
            </a:r>
          </a:p>
        </p:txBody>
      </p:sp>
      <p:pic>
        <p:nvPicPr>
          <p:cNvPr id="6156" name="16 Imagen" descr="Palm_III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863726"/>
            <a:ext cx="110331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18 Imagen" descr="cellphone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4075113"/>
            <a:ext cx="18430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19 Imagen" descr="8525keyboar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6" y="4222750"/>
            <a:ext cx="18764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39 Conector recto de flecha"/>
          <p:cNvCxnSpPr/>
          <p:nvPr/>
        </p:nvCxnSpPr>
        <p:spPr>
          <a:xfrm>
            <a:off x="6773864" y="3578225"/>
            <a:ext cx="1246187" cy="52070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155576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mSalud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mHealth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) 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puede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ser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definido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como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el 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uso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de las 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tecnologías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móviles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de 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comunicacion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y de 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redes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para el 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ciudado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de la </a:t>
            </a:r>
            <a:r>
              <a:rPr lang="en-US" altLang="es-MX" sz="2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salud</a:t>
            </a:r>
            <a:r>
              <a:rPr lang="en-US" altLang="es-MX" sz="2800" b="1" dirty="0">
                <a:solidFill>
                  <a:srgbClr val="FFFFFF"/>
                </a:solidFill>
                <a:latin typeface="Arial" panose="020B0604020202020204" pitchFamily="34" charset="0"/>
              </a:rPr>
              <a:t>*</a:t>
            </a:r>
            <a:r>
              <a:rPr lang="en-US" altLang="es-MX" sz="2800" b="1" dirty="0">
                <a:latin typeface="Times New Roman" panose="02020603050405020304" pitchFamily="18" charset="0"/>
              </a:rPr>
              <a:t> </a:t>
            </a:r>
            <a:endParaRPr lang="en-US" altLang="es-MX" sz="1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16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434" y="179882"/>
            <a:ext cx="10749367" cy="879084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latin typeface="Adobe Caslon Pro" panose="0205050205050A020403" pitchFamily="18" charset="0"/>
                <a:ea typeface="Adobe Fan Heiti Std B" panose="020B0700000000000000" pitchFamily="34" charset="-128"/>
              </a:rPr>
              <a:t>Clasificación de las aplicaciones móviles en salud</a:t>
            </a:r>
            <a:endParaRPr lang="es-MX" sz="4000" b="1" dirty="0">
              <a:latin typeface="Adobe Caslon Pro" panose="0205050205050A020403" pitchFamily="18" charset="0"/>
              <a:ea typeface="Adobe Fan Heiti Std B" panose="020B0700000000000000" pitchFamily="34" charset="-128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815331"/>
              </p:ext>
            </p:extLst>
          </p:nvPr>
        </p:nvGraphicFramePr>
        <p:xfrm>
          <a:off x="224852" y="1469036"/>
          <a:ext cx="11797258" cy="464695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898629"/>
                <a:gridCol w="5898629"/>
              </a:tblGrid>
              <a:tr h="2658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Tabla II. Clasificación de las aplicaciones móviles en salud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5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Soporte del sistema de salud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Prestación ubicua de servicios de salud</a:t>
                      </a:r>
                      <a:endParaRPr lang="es-MX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</a:tr>
              <a:tr h="545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Gestión de información y conocimiento entre profesionales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err="1">
                          <a:effectLst/>
                        </a:rPr>
                        <a:t>Telecuidados</a:t>
                      </a:r>
                      <a:r>
                        <a:rPr lang="es-ES" sz="1600" b="0" dirty="0">
                          <a:effectLst/>
                        </a:rPr>
                        <a:t> brindados por profesionales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</a:tr>
              <a:tr h="545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Gestión de información y conocimiento para pacientes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Autocuidados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</a:tr>
              <a:tr h="8258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Estrategias sociales</a:t>
                      </a:r>
                      <a:endParaRPr lang="es-MX" sz="1600" b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a. Influencia entre pares</a:t>
                      </a:r>
                      <a:endParaRPr lang="es-MX" sz="1600" b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b. Apoyo social de familiares y amigos</a:t>
                      </a:r>
                      <a:endParaRPr lang="es-MX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err="1">
                          <a:effectLst/>
                        </a:rPr>
                        <a:t>Telemonitorización</a:t>
                      </a:r>
                      <a:r>
                        <a:rPr lang="es-ES" sz="1600" b="0" dirty="0">
                          <a:effectLst/>
                        </a:rPr>
                        <a:t> por profesionales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</a:tr>
              <a:tr h="138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Acceso a la información en salud</a:t>
                      </a:r>
                      <a:endParaRPr lang="es-MX" sz="1600" b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1600" b="0">
                          <a:effectLst/>
                        </a:rPr>
                        <a:t>Acceso a documentación y autogestión de historial de salud </a:t>
                      </a:r>
                      <a:endParaRPr lang="es-MX" sz="1600" b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1600" b="0">
                          <a:effectLst/>
                        </a:rPr>
                        <a:t>Mensajes informativos</a:t>
                      </a:r>
                      <a:endParaRPr lang="es-MX" sz="1600" b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1600" b="0">
                          <a:effectLst/>
                        </a:rPr>
                        <a:t>Alertas y recordatorios</a:t>
                      </a:r>
                      <a:endParaRPr lang="es-MX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Autocuidados y </a:t>
                      </a:r>
                      <a:r>
                        <a:rPr lang="es-ES" sz="1600" b="0" dirty="0" err="1">
                          <a:effectLst/>
                        </a:rPr>
                        <a:t>automonitorización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</a:tr>
              <a:tr h="545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Entretenimiento y educación para pacientes (Gamificación)</a:t>
                      </a:r>
                      <a:endParaRPr lang="es-MX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Soporte al diagnóstico por profesionales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</a:tr>
              <a:tr h="2658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Auto-diagnóstico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0" marB="0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638581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Galán-Rodas E, Zamora A, Poveda J, Robinson S. </a:t>
            </a:r>
            <a:r>
              <a:rPr lang="es-CR" sz="1600" dirty="0" err="1"/>
              <a:t>mSalud</a:t>
            </a:r>
            <a:r>
              <a:rPr lang="es-CR" sz="1600" dirty="0"/>
              <a:t> en Costa Rica: prescribiendo aplicaciones móviles para la </a:t>
            </a:r>
            <a:r>
              <a:rPr lang="es-CR" sz="1600" dirty="0" smtClean="0"/>
              <a:t>salud. [En </a:t>
            </a:r>
            <a:r>
              <a:rPr lang="es-CR" sz="1600" dirty="0" err="1" smtClean="0"/>
              <a:t>Review</a:t>
            </a:r>
            <a:r>
              <a:rPr lang="es-CR" sz="1600" dirty="0" smtClean="0"/>
              <a:t>]</a:t>
            </a:r>
            <a:r>
              <a:rPr lang="es-MX" sz="1600" dirty="0" smtClean="0"/>
              <a:t>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8100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749367" cy="1208868"/>
          </a:xfrm>
        </p:spPr>
        <p:txBody>
          <a:bodyPr>
            <a:normAutofit/>
          </a:bodyPr>
          <a:lstStyle/>
          <a:p>
            <a:r>
              <a:rPr lang="es-MX" sz="6000" b="1" dirty="0" smtClean="0"/>
              <a:t>¿Qué es Innovación?</a:t>
            </a:r>
            <a:endParaRPr lang="es-MX" sz="6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343" t="28498" r="20175" b="14599"/>
          <a:stretch/>
        </p:blipFill>
        <p:spPr>
          <a:xfrm>
            <a:off x="122828" y="1596788"/>
            <a:ext cx="12069171" cy="52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5534" y="0"/>
            <a:ext cx="12287534" cy="1208868"/>
          </a:xfrm>
        </p:spPr>
        <p:txBody>
          <a:bodyPr>
            <a:noAutofit/>
          </a:bodyPr>
          <a:lstStyle/>
          <a:p>
            <a:pPr algn="just"/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obe Myungjo Std M" panose="02020600000000000000" pitchFamily="18" charset="-128"/>
              </a:rPr>
              <a:t>Be </a:t>
            </a:r>
            <a:r>
              <a:rPr lang="es-MX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obe Myungjo Std M" panose="02020600000000000000" pitchFamily="18" charset="-128"/>
              </a:rPr>
              <a:t>Happy</a:t>
            </a: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obe Myungjo Std M" panose="02020600000000000000" pitchFamily="18" charset="-128"/>
              </a:rPr>
              <a:t>: </a:t>
            </a:r>
            <a:r>
              <a:rPr lang="es-CR" sz="2800" dirty="0" smtClean="0">
                <a:latin typeface="Adobe Caslon Pro Bold" panose="0205070206050A020403" pitchFamily="18" charset="0"/>
                <a:ea typeface="Adobe Myungjo Std M" panose="02020600000000000000" pitchFamily="18" charset="-128"/>
              </a:rPr>
              <a:t>Atención </a:t>
            </a:r>
            <a:r>
              <a:rPr lang="es-CR" sz="2800" dirty="0">
                <a:latin typeface="Adobe Caslon Pro Bold" panose="0205070206050A020403" pitchFamily="18" charset="0"/>
                <a:ea typeface="Adobe Myungjo Std M" panose="02020600000000000000" pitchFamily="18" charset="-128"/>
              </a:rPr>
              <a:t>de la depresión en personas con enfermedades crónicas desde la atención primaria a través de una aplicación móvil</a:t>
            </a:r>
            <a:endParaRPr lang="es-MX" sz="2800" dirty="0">
              <a:latin typeface="Adobe Caslon Pro Bold" panose="0205070206050A020403" pitchFamily="18" charset="0"/>
              <a:ea typeface="Adobe Myungjo Std M" panose="02020600000000000000" pitchFamily="18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t="28563" r="26484" b="17871"/>
          <a:stretch/>
        </p:blipFill>
        <p:spPr>
          <a:xfrm>
            <a:off x="300250" y="1484714"/>
            <a:ext cx="3562067" cy="3316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337" t="72528" r="37168" b="6017"/>
          <a:stretch/>
        </p:blipFill>
        <p:spPr>
          <a:xfrm>
            <a:off x="109181" y="5172501"/>
            <a:ext cx="6960359" cy="15694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47" y="1484714"/>
            <a:ext cx="7286625" cy="36957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165075" y="5361040"/>
            <a:ext cx="502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lternateGothic2 BT" panose="020B0608020202050204" pitchFamily="34" charset="0"/>
                <a:ea typeface="Adobe Myungjo Std M" panose="02020600000000000000" pitchFamily="18" charset="-128"/>
              </a:rPr>
              <a:t>II Lugar en </a:t>
            </a:r>
            <a:r>
              <a:rPr lang="es-MX" sz="3600" dirty="0" err="1" smtClean="0">
                <a:latin typeface="AlternateGothic2 BT" panose="020B0608020202050204" pitchFamily="34" charset="0"/>
                <a:ea typeface="Adobe Myungjo Std M" panose="02020600000000000000" pitchFamily="18" charset="-128"/>
              </a:rPr>
              <a:t>Hackathón</a:t>
            </a:r>
            <a:r>
              <a:rPr lang="es-MX" sz="3600" dirty="0" smtClean="0">
                <a:latin typeface="AlternateGothic2 BT" panose="020B0608020202050204" pitchFamily="34" charset="0"/>
                <a:ea typeface="Adobe Myungjo Std M" panose="02020600000000000000" pitchFamily="18" charset="-128"/>
              </a:rPr>
              <a:t> de Apps en Salud</a:t>
            </a:r>
            <a:endParaRPr lang="es-MX" sz="3600" dirty="0">
              <a:latin typeface="AlternateGothic2 BT" panose="020B0608020202050204" pitchFamily="34" charset="0"/>
              <a:ea typeface="Adobe Myungjo Std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1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808" y="168147"/>
            <a:ext cx="10930808" cy="1003830"/>
          </a:xfrm>
        </p:spPr>
        <p:txBody>
          <a:bodyPr anchor="ctr">
            <a:normAutofit/>
          </a:bodyPr>
          <a:lstStyle/>
          <a:p>
            <a:pPr algn="ctr"/>
            <a:r>
              <a:rPr lang="es-CR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Descubrir las necesidades y problemas del </a:t>
            </a:r>
            <a:r>
              <a:rPr lang="es-CR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mercado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Nube 2"/>
          <p:cNvSpPr/>
          <p:nvPr/>
        </p:nvSpPr>
        <p:spPr>
          <a:xfrm>
            <a:off x="479376" y="2132856"/>
            <a:ext cx="3888432" cy="3816424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¿Qué aplicación queremos desarrollar?</a:t>
            </a:r>
            <a:endParaRPr lang="es-MX" sz="3600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4943872" y="2132856"/>
          <a:ext cx="66967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4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808" y="0"/>
            <a:ext cx="10930808" cy="1325880"/>
          </a:xfrm>
        </p:spPr>
        <p:txBody>
          <a:bodyPr anchor="ctr">
            <a:normAutofit/>
          </a:bodyPr>
          <a:lstStyle/>
          <a:p>
            <a:pPr algn="ctr"/>
            <a:r>
              <a:rPr lang="es-CR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Descubrir las necesidades y </a:t>
            </a:r>
            <a:r>
              <a:rPr lang="es-CR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problemas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91344" y="1844824"/>
            <a:ext cx="3600400" cy="48245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Identifica necesidades</a:t>
            </a:r>
            <a:endParaRPr lang="es-MX" sz="3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1170831"/>
              </p:ext>
            </p:extLst>
          </p:nvPr>
        </p:nvGraphicFramePr>
        <p:xfrm>
          <a:off x="4340884" y="1456214"/>
          <a:ext cx="7416824" cy="394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4005330" y="5370490"/>
            <a:ext cx="8087932" cy="1487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rgbClr val="002060"/>
                </a:solidFill>
              </a:rPr>
              <a:t>¿Qué es lo que tienen? ¿Qué es lo que no tienen? ¿Qué es lo que te gustaría que tengan?</a:t>
            </a:r>
            <a:endParaRPr lang="es-MX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8434" name="Picture 2" descr="Image result for violencia contra los med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Bienvenido a PowerPoint</Template>
  <TotalTime>0</TotalTime>
  <Words>350</Words>
  <Application>Microsoft Office PowerPoint</Application>
  <PresentationFormat>Panorámica</PresentationFormat>
  <Paragraphs>51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Adobe Fan Heiti Std B</vt:lpstr>
      <vt:lpstr>Adobe Myungjo Std M</vt:lpstr>
      <vt:lpstr>Adobe Caslon Pro</vt:lpstr>
      <vt:lpstr>Adobe Caslon Pro Bold</vt:lpstr>
      <vt:lpstr>AlternateGothic2 BT</vt:lpstr>
      <vt:lpstr>Arial</vt:lpstr>
      <vt:lpstr>Arial Black</vt:lpstr>
      <vt:lpstr>Calibri</vt:lpstr>
      <vt:lpstr>Segoe UI</vt:lpstr>
      <vt:lpstr>Segoe UI Light</vt:lpstr>
      <vt:lpstr>Times New Roman</vt:lpstr>
      <vt:lpstr>WelcomeDoc</vt:lpstr>
      <vt:lpstr>Presentación de PowerPoint</vt:lpstr>
      <vt:lpstr>Presentación de PowerPoint</vt:lpstr>
      <vt:lpstr>Presentación de PowerPoint</vt:lpstr>
      <vt:lpstr>Clasificación de las aplicaciones móviles en salud</vt:lpstr>
      <vt:lpstr>¿Qué es Innovación?</vt:lpstr>
      <vt:lpstr>Be Happy: Atención de la depresión en personas con enfermedades crónicas desde la atención primaria a través de una aplicación móvil</vt:lpstr>
      <vt:lpstr>Descubrir las necesidades y problemas del mercado</vt:lpstr>
      <vt:lpstr>Descubrir las necesidades y problemas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2015-05-22T19:15:41Z</dcterms:created>
  <dcterms:modified xsi:type="dcterms:W3CDTF">2017-05-20T14:57:37Z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